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459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12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560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62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772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553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6805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67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33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636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44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B0A75-86AB-4F1C-B848-31FCC2560CD4}" type="datetimeFigureOut">
              <a:rPr lang="cs-CZ" smtClean="0"/>
              <a:t>21.9.2013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9C06B-5D36-421D-AD01-0CF81AFE9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489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office.microsoft.com/cs-cz/images/results.aspx?qu=slunce&amp;ex=1#ai:MC900440405|" TargetMode="External"/><Relationship Id="rId13" Type="http://schemas.openxmlformats.org/officeDocument/2006/relationships/image" Target="../media/image14.png"/><Relationship Id="rId3" Type="http://schemas.openxmlformats.org/officeDocument/2006/relationships/hyperlink" Target="http://office.microsoft.com/cs-cz/images/results.aspx?qu=mo%C5%99e&amp;ex=1#ai:MP900201696|" TargetMode="External"/><Relationship Id="rId7" Type="http://schemas.openxmlformats.org/officeDocument/2006/relationships/hyperlink" Target="http://office.microsoft.com/cs-cz/images/results.aspx?qu=mo%C5%99e&amp;ex=1#ai:MP900403289|" TargetMode="External"/><Relationship Id="rId12" Type="http://schemas.openxmlformats.org/officeDocument/2006/relationships/hyperlink" Target="http://office.microsoft.com/cs-cz/images/results.aspx?qu=hory&amp;ex=1#ai:MP900433708|" TargetMode="External"/><Relationship Id="rId2" Type="http://schemas.openxmlformats.org/officeDocument/2006/relationships/hyperlink" Target="http://office.microsoft.com/cs-cz/images/results.aspx?qu=voda&amp;ex=2#ai:MP900402106|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ffice.microsoft.com/cs-cz/images/results.aspx?qu=p%C3%A1ra&amp;ex=1#ai:MP900442515|" TargetMode="External"/><Relationship Id="rId11" Type="http://schemas.openxmlformats.org/officeDocument/2006/relationships/hyperlink" Target="http://office.microsoft.com/cs-cz/images/results.aspx?qu=mrak&amp;ex=1#ai:MC900432588|" TargetMode="External"/><Relationship Id="rId5" Type="http://schemas.openxmlformats.org/officeDocument/2006/relationships/hyperlink" Target="http://office.microsoft.com/cs-cz/images/results.aspx?qu=vlo%C4%8Dka&amp;ex=1#ai:MC900440082|" TargetMode="External"/><Relationship Id="rId10" Type="http://schemas.openxmlformats.org/officeDocument/2006/relationships/hyperlink" Target="http://office.microsoft.com/cs-cz/images/results.aspx?qu=mrak&amp;ex=1#ai:MC900432590|" TargetMode="External"/><Relationship Id="rId4" Type="http://schemas.openxmlformats.org/officeDocument/2006/relationships/hyperlink" Target="http://office.microsoft.com/cs-cz/images/results.aspx?qu=kapka&amp;ex=1#ai:MP900400015|" TargetMode="External"/><Relationship Id="rId9" Type="http://schemas.openxmlformats.org/officeDocument/2006/relationships/hyperlink" Target="http://office.microsoft.com/cs-cz/images/results.aspx?qu=mrak&amp;ex=1#ai:MC900441809|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1656183"/>
          </a:xfrm>
        </p:spPr>
        <p:txBody>
          <a:bodyPr>
            <a:normAutofit/>
          </a:bodyPr>
          <a:lstStyle/>
          <a:p>
            <a:r>
              <a:rPr lang="cs-CZ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VODA</a:t>
            </a:r>
            <a:endParaRPr lang="cs-CZ" sz="5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8640"/>
            <a:ext cx="60960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476" y="2520462"/>
            <a:ext cx="3528392" cy="329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701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Voda je nezbytnou podmínkou života.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Kde všude je voda ?</a:t>
            </a:r>
            <a:endParaRPr lang="cs-CZ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V oceánech</a:t>
            </a:r>
          </a:p>
          <a:p>
            <a:r>
              <a:rPr lang="cs-CZ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V mořích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V přehradách</a:t>
            </a:r>
          </a:p>
          <a:p>
            <a:r>
              <a:rPr lang="cs-CZ" dirty="0" smtClean="0">
                <a:solidFill>
                  <a:schemeClr val="accent5"/>
                </a:solidFill>
              </a:rPr>
              <a:t>V rybnících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V řekách , v potocích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Podzemní voda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172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Voda v přírodě je :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Slaná ( oceány, moře)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>
                <a:solidFill>
                  <a:srgbClr val="002060"/>
                </a:solidFill>
              </a:rPr>
              <a:t>Sladká ( potoky, řeky, jezera, přehrady)</a:t>
            </a:r>
            <a:endParaRPr lang="cs-CZ" dirty="0">
              <a:solidFill>
                <a:srgbClr val="002060"/>
              </a:solidFill>
            </a:endParaRPr>
          </a:p>
        </p:txBody>
      </p:sp>
      <p:pic>
        <p:nvPicPr>
          <p:cNvPr id="2051" name="Picture 3" descr="C:\Users\dudova\AppData\Local\Microsoft\Windows\Temporary Internet Files\Content.IE5\240BZG06\MP90040210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7" y="4581128"/>
            <a:ext cx="2137265" cy="170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767" y="162279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799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Voda se vyskytuje ve třech skupenstvích :</a:t>
            </a:r>
            <a:endParaRPr lang="cs-CZ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Kapalné – déšť, rosa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>
                <a:solidFill>
                  <a:srgbClr val="00B0F0"/>
                </a:solidFill>
              </a:rPr>
              <a:t>Pevné – led, kroupy, sníh, jinovatka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Plynné – vodní pára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80" name="Picture 8" descr="C:\Users\dudova\AppData\Local\Microsoft\Windows\Temporary Internet Files\Content.IE5\V8KNT36V\MP90044251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8399" y="4869160"/>
            <a:ext cx="1815970" cy="1136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908720"/>
            <a:ext cx="1835845" cy="1835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661" y="2852936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4064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Popiš koloběh vody v </a:t>
            </a:r>
            <a:r>
              <a:rPr lang="cs-CZ" dirty="0" smtClean="0">
                <a:solidFill>
                  <a:schemeClr val="accent1"/>
                </a:solidFill>
              </a:rPr>
              <a:t>přírodě</a:t>
            </a:r>
            <a:endParaRPr lang="cs-CZ" sz="1100" dirty="0"/>
          </a:p>
        </p:txBody>
      </p:sp>
      <p:pic>
        <p:nvPicPr>
          <p:cNvPr id="2050" name="Picture 2" descr="C:\Users\dudova\AppData\Local\Microsoft\Windows\Temporary Internet Files\Content.IE5\3Y20YY30\MC900432588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340768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udova\AppData\Local\Microsoft\Windows\Temporary Internet Files\Content.IE5\SNS0BBZO\MP90043370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735" y="3591018"/>
            <a:ext cx="2664296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dudova\AppData\Local\Microsoft\Windows\Temporary Internet Files\Content.IE5\3Y20YY30\MC90043259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7315428" y="1268760"/>
            <a:ext cx="1828572" cy="1627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dudova\AppData\Local\Microsoft\Windows\Temporary Internet Files\Content.IE5\SNS0BBZO\MP900403289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71" y="4782110"/>
            <a:ext cx="5011680" cy="2038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dudova\AppData\Local\Microsoft\Windows\Temporary Internet Files\Content.IE5\NBFN7X5W\MC900440405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00808"/>
            <a:ext cx="1794661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dudova\AppData\Local\Microsoft\Windows\Temporary Internet Files\Content.IE5\SG7KRN02\MC900441809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058" y="2566717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Přímá spojnice se šipkou 4"/>
          <p:cNvCxnSpPr/>
          <p:nvPr/>
        </p:nvCxnSpPr>
        <p:spPr>
          <a:xfrm flipV="1">
            <a:off x="2411760" y="3861048"/>
            <a:ext cx="0" cy="931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V="1">
            <a:off x="1547664" y="3938317"/>
            <a:ext cx="0" cy="10028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V="1">
            <a:off x="3465011" y="4113076"/>
            <a:ext cx="0" cy="104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4355976" y="2348880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4599658" y="2780928"/>
            <a:ext cx="7644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>
            <a:off x="6948264" y="2780928"/>
            <a:ext cx="0" cy="11573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7884368" y="2348880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6100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obrázky 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>
                <a:hlinkClick r:id="rId2"/>
              </a:rPr>
              <a:t>http://office.microsoft.com/cs-cz/images/results.aspx?qu=voda&amp;ex=2#ai:MP900402106</a:t>
            </a:r>
            <a:r>
              <a:rPr lang="cs-CZ" sz="1400" dirty="0" smtClean="0">
                <a:hlinkClick r:id="rId2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3"/>
              </a:rPr>
              <a:t>http://office.microsoft.com/cs-cz/images/results.aspx?qu=mo%C5%99e&amp;ex=1#ai:MP900201696</a:t>
            </a:r>
            <a:r>
              <a:rPr lang="cs-CZ" sz="1400" dirty="0" smtClean="0">
                <a:hlinkClick r:id="rId3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4"/>
              </a:rPr>
              <a:t>http://office.microsoft.com/cs-cz/images/results.aspx?qu=kapka&amp;ex=1#ai:MP900400015</a:t>
            </a:r>
            <a:r>
              <a:rPr lang="cs-CZ" sz="1400" dirty="0" smtClean="0">
                <a:hlinkClick r:id="rId4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5"/>
              </a:rPr>
              <a:t>http://office.microsoft.com/cs-cz/images/results.aspx?qu=vlo%C4%8Dka&amp;ex=1#ai:MC900440082</a:t>
            </a:r>
            <a:r>
              <a:rPr lang="cs-CZ" sz="1400" dirty="0" smtClean="0">
                <a:hlinkClick r:id="rId5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6"/>
              </a:rPr>
              <a:t>http://office.microsoft.com/cs-cz/images/results.aspx?qu=p%C3%A1ra&amp;ex=1#ai:MP900442515</a:t>
            </a:r>
            <a:r>
              <a:rPr lang="cs-CZ" sz="1400" dirty="0" smtClean="0">
                <a:hlinkClick r:id="rId6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7"/>
              </a:rPr>
              <a:t>http://office.microsoft.com/cs-cz/images/results.aspx?qu=mo%C5%99e&amp;ex=1#ai:MP900403289</a:t>
            </a:r>
            <a:r>
              <a:rPr lang="cs-CZ" sz="1400" dirty="0" smtClean="0">
                <a:hlinkClick r:id="rId7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8"/>
              </a:rPr>
              <a:t>http://office.microsoft.com/cs-cz/images/results.aspx?qu=slunce&amp;ex=1#ai:MC900440405</a:t>
            </a:r>
            <a:r>
              <a:rPr lang="cs-CZ" sz="1400" dirty="0" smtClean="0">
                <a:hlinkClick r:id="rId8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9"/>
              </a:rPr>
              <a:t>http://office.microsoft.com/cs-cz/images/results.aspx?qu=mrak&amp;ex=1#ai:MC900441809</a:t>
            </a:r>
            <a:r>
              <a:rPr lang="cs-CZ" sz="1400" dirty="0" smtClean="0">
                <a:hlinkClick r:id="rId9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10"/>
              </a:rPr>
              <a:t>http://office.microsoft.com/cs-cz/images/results.aspx?qu=mrak&amp;ex=1#ai:MC900432590</a:t>
            </a:r>
            <a:r>
              <a:rPr lang="cs-CZ" sz="1400" dirty="0" smtClean="0">
                <a:hlinkClick r:id="rId10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11"/>
              </a:rPr>
              <a:t>http://office.microsoft.com/cs-cz/images/results.aspx?qu=mrak&amp;ex=1#ai:MC900432588</a:t>
            </a:r>
            <a:r>
              <a:rPr lang="cs-CZ" sz="1400" dirty="0" smtClean="0">
                <a:hlinkClick r:id="rId11"/>
              </a:rPr>
              <a:t>|</a:t>
            </a:r>
            <a:endParaRPr lang="cs-CZ" sz="1400" dirty="0" smtClean="0"/>
          </a:p>
          <a:p>
            <a:r>
              <a:rPr lang="cs-CZ" sz="1400" dirty="0">
                <a:hlinkClick r:id="rId12"/>
              </a:rPr>
              <a:t>http://office.microsoft.com/cs-cz/images/results.aspx?qu=hory&amp;ex=1#ai:MP900433708|</a:t>
            </a:r>
            <a:endParaRPr lang="cs-CZ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581128"/>
            <a:ext cx="1835150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648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120</Words>
  <Application>Microsoft Office PowerPoint</Application>
  <PresentationFormat>Předvádění na obrazovce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VODA</vt:lpstr>
      <vt:lpstr>Voda je nezbytnou podmínkou života. Kde všude je voda ?</vt:lpstr>
      <vt:lpstr>Voda v přírodě je :</vt:lpstr>
      <vt:lpstr>Voda se vyskytuje ve třech skupenstvích :</vt:lpstr>
      <vt:lpstr>Popiš koloběh vody v přírodě</vt:lpstr>
      <vt:lpstr>Odkazy obrázky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VODA</dc:title>
  <dc:creator>Dudová Víťa</dc:creator>
  <cp:lastModifiedBy>Nosková Ladislava</cp:lastModifiedBy>
  <cp:revision>9</cp:revision>
  <dcterms:created xsi:type="dcterms:W3CDTF">2012-11-18T17:26:18Z</dcterms:created>
  <dcterms:modified xsi:type="dcterms:W3CDTF">2013-09-21T20:19:46Z</dcterms:modified>
</cp:coreProperties>
</file>