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4677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63408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7890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63507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3616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164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93012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7463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5736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66886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5166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FD8D-8DD7-45F5-88E9-AB9CBD4024D9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B5C9-A847-4A7A-B978-FA6284189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90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list&amp;ex=1#ai:MC900441850|" TargetMode="External"/><Relationship Id="rId2" Type="http://schemas.openxmlformats.org/officeDocument/2006/relationships/hyperlink" Target="http://office.microsoft.com/cs-cz/images/results.aspx?qu=krajina&amp;ex=1#ai:MP900401112|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office.microsoft.com/cs-cz/images/results.aspx?qu=slunce&amp;ex=1#ai:MC900440405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NEŽIVÁ PŘÍRODA</a:t>
            </a:r>
            <a:endParaRPr lang="cs-CZ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024336" cy="23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545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Neživé součásti přírody jsou :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Vzduch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Voda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Půda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Nerosty a horniny</a:t>
            </a:r>
          </a:p>
          <a:p>
            <a:r>
              <a:rPr lang="cs-CZ" dirty="0" smtClean="0">
                <a:solidFill>
                  <a:schemeClr val="accent6"/>
                </a:solidFill>
              </a:rPr>
              <a:t>Světlo a teplo ( pocházející ze Slunce)</a:t>
            </a: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7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Vzduch se nachází všude kolem nás. Je to bezbarvý plyn. Skládá se z :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Dusíku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rgbClr val="00B0F0"/>
                </a:solidFill>
              </a:rPr>
              <a:t>Kyslíku</a:t>
            </a:r>
          </a:p>
          <a:p>
            <a:endParaRPr lang="cs-CZ" dirty="0" smtClean="0">
              <a:solidFill>
                <a:srgbClr val="00B0F0"/>
              </a:solidFill>
            </a:endParaRPr>
          </a:p>
          <a:p>
            <a:r>
              <a:rPr lang="cs-CZ" dirty="0" smtClean="0">
                <a:solidFill>
                  <a:schemeClr val="accent4"/>
                </a:solidFill>
              </a:rPr>
              <a:t>Oxidu uhličitého</a:t>
            </a:r>
          </a:p>
          <a:p>
            <a:endParaRPr lang="cs-CZ" dirty="0" smtClean="0">
              <a:solidFill>
                <a:schemeClr val="accent4"/>
              </a:solidFill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Ostatních plynů</a:t>
            </a:r>
          </a:p>
          <a:p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accent1"/>
                </a:solidFill>
              </a:rPr>
              <a:t>Vodní páry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20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 popsat graf  ( složení vzduchu)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2132856"/>
            <a:ext cx="309634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95936" y="2132856"/>
            <a:ext cx="1368152" cy="9361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364088" y="2132856"/>
            <a:ext cx="21602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580112" y="2132856"/>
            <a:ext cx="216024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635896" y="357301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dusík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195736" y="4753775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oxid uhličitý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752020" y="4797152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vodní pára a plyny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39471" y="357301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kyslík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82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</a:t>
            </a:r>
            <a:r>
              <a:rPr lang="cs-CZ" dirty="0" smtClean="0"/>
              <a:t>kyslíku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0074"/>
            <a:ext cx="8229600" cy="4525963"/>
          </a:xfrm>
        </p:spPr>
        <p:txBody>
          <a:bodyPr/>
          <a:lstStyle/>
          <a:p>
            <a:r>
              <a:rPr lang="cs-CZ" dirty="0" smtClean="0"/>
              <a:t>Jediným zdrojem kyslíku na Zemi jsou </a:t>
            </a:r>
            <a:r>
              <a:rPr lang="cs-CZ" dirty="0" smtClean="0">
                <a:solidFill>
                  <a:srgbClr val="00B050"/>
                </a:solidFill>
              </a:rPr>
              <a:t>zelené rostliny</a:t>
            </a:r>
            <a:r>
              <a:rPr lang="cs-CZ" dirty="0" smtClean="0"/>
              <a:t>. Při své výživě  ( za pomocí světla), uvolňují do vzduchu </a:t>
            </a:r>
            <a:r>
              <a:rPr lang="cs-CZ" dirty="0" smtClean="0">
                <a:solidFill>
                  <a:srgbClr val="00B0F0"/>
                </a:solidFill>
              </a:rPr>
              <a:t>kyslík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C:\Users\dudova\AppData\Local\Microsoft\Windows\Temporary Internet Files\Content.IE5\SG7KRN02\MC9004418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452" y="4187676"/>
            <a:ext cx="179705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udova\AppData\Local\Microsoft\Windows\Temporary Internet Files\Content.IE5\3Y20YY30\MC9004404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52328"/>
            <a:ext cx="136815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115616" y="3501008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4542532"/>
            <a:ext cx="936104" cy="39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899592" y="4506528"/>
            <a:ext cx="1728192" cy="470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Oxid uhličitý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5652120" y="4360405"/>
            <a:ext cx="1512168" cy="41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kyslík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439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http://office.microsoft.com/cs-cz/images/results.aspx?qu=krajina&amp;ex=1#ai:MP900401112</a:t>
            </a:r>
            <a:r>
              <a:rPr lang="cs-CZ" sz="1400" dirty="0" smtClean="0">
                <a:hlinkClick r:id="rId2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http://office.microsoft.com/cs-cz/images/results.aspx?qu=list&amp;ex=1#ai:MC900441850</a:t>
            </a:r>
            <a:r>
              <a:rPr lang="cs-CZ" sz="1400" dirty="0" smtClean="0">
                <a:hlinkClick r:id="rId3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http://office.microsoft.com/cs-cz/images/results.aspx?qu=slunce&amp;ex=1#ai:MC900440405|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924944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8176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102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NEŽIVÁ PŘÍRODA</vt:lpstr>
      <vt:lpstr>Neživé součásti přírody jsou :</vt:lpstr>
      <vt:lpstr>Vzduch se nachází všude kolem nás. Je to bezbarvý plyn. Skládá se z :</vt:lpstr>
      <vt:lpstr>Zkus popsat graf  ( složení vzduchu)</vt:lpstr>
      <vt:lpstr>Zdroj kyslíku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NEŽIVÁ PŘÍRODA</dc:title>
  <dc:creator>Dudová Víťa</dc:creator>
  <cp:lastModifiedBy>Nosková Ladislava</cp:lastModifiedBy>
  <cp:revision>7</cp:revision>
  <dcterms:created xsi:type="dcterms:W3CDTF">2012-11-18T16:20:37Z</dcterms:created>
  <dcterms:modified xsi:type="dcterms:W3CDTF">2013-09-21T20:04:29Z</dcterms:modified>
</cp:coreProperties>
</file>