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94677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63408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17890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63507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361669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841640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93012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27463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25736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66886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51665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FD8D-8DD7-45F5-88E9-AB9CBD4024D9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1B5C9-A847-4A7A-B978-FA62841891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90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list&amp;ex=1#ai:MC900441850|" TargetMode="External"/><Relationship Id="rId2" Type="http://schemas.openxmlformats.org/officeDocument/2006/relationships/hyperlink" Target="http://office.microsoft.com/cs-cz/images/results.aspx?qu=krajina&amp;ex=1#ai:MP900401112|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office.microsoft.com/cs-cz/images/results.aspx?qu=slunce&amp;ex=1#ai:MC900440405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NEŽIVÁ PŘÍRODA</a:t>
            </a:r>
            <a:endParaRPr lang="cs-CZ" sz="5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36712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429000"/>
            <a:ext cx="3024336" cy="2332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95459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Neživé součásti přírody jsou :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Vzduch</a:t>
            </a:r>
          </a:p>
          <a:p>
            <a:r>
              <a:rPr lang="cs-CZ" dirty="0" smtClean="0">
                <a:solidFill>
                  <a:schemeClr val="accent1"/>
                </a:solidFill>
              </a:rPr>
              <a:t>Voda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Půda</a:t>
            </a:r>
          </a:p>
          <a:p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Nerosty a horniny</a:t>
            </a:r>
          </a:p>
          <a:p>
            <a:r>
              <a:rPr lang="cs-CZ" dirty="0" smtClean="0">
                <a:solidFill>
                  <a:schemeClr val="accent6"/>
                </a:solidFill>
              </a:rPr>
              <a:t>Světlo a teplo ( pocházející ze Slunce)</a:t>
            </a:r>
            <a:endParaRPr lang="cs-CZ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97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Vzduch se nachází všude kolem nás. Je to bezbarvý plyn. Skládá se z :</a:t>
            </a: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Dusíku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rgbClr val="00B0F0"/>
                </a:solidFill>
              </a:rPr>
              <a:t>Kyslíku</a:t>
            </a:r>
          </a:p>
          <a:p>
            <a:endParaRPr lang="cs-CZ" dirty="0" smtClean="0">
              <a:solidFill>
                <a:srgbClr val="00B0F0"/>
              </a:solidFill>
            </a:endParaRPr>
          </a:p>
          <a:p>
            <a:r>
              <a:rPr lang="cs-CZ" dirty="0" smtClean="0">
                <a:solidFill>
                  <a:schemeClr val="accent4"/>
                </a:solidFill>
              </a:rPr>
              <a:t>Oxidu uhličitého</a:t>
            </a:r>
          </a:p>
          <a:p>
            <a:endParaRPr lang="cs-CZ" dirty="0" smtClean="0">
              <a:solidFill>
                <a:schemeClr val="accent4"/>
              </a:solidFill>
            </a:endParaRPr>
          </a:p>
          <a:p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Ostatních plynů</a:t>
            </a:r>
          </a:p>
          <a:p>
            <a:endParaRPr lang="cs-CZ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cs-CZ" dirty="0" smtClean="0">
                <a:solidFill>
                  <a:schemeClr val="accent1"/>
                </a:solidFill>
              </a:rPr>
              <a:t>Vodní páry</a:t>
            </a:r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20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Zkus popsat graf  ( složení vzduchu)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99592" y="2132856"/>
            <a:ext cx="3096344" cy="93610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995936" y="2132856"/>
            <a:ext cx="1368152" cy="9361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64088" y="2132856"/>
            <a:ext cx="216024" cy="9361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580112" y="2132856"/>
            <a:ext cx="216024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635896" y="3573016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dusík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2195736" y="4753775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oxid uhličitý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4752020" y="4797152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vodní pára a plyny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739471" y="3573016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kyslík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482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</a:t>
            </a:r>
            <a:r>
              <a:rPr lang="cs-CZ" dirty="0" smtClean="0"/>
              <a:t>kyslíku</a:t>
            </a:r>
            <a:endParaRPr lang="cs-CZ" sz="1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70074"/>
            <a:ext cx="8229600" cy="4525963"/>
          </a:xfrm>
        </p:spPr>
        <p:txBody>
          <a:bodyPr/>
          <a:lstStyle/>
          <a:p>
            <a:r>
              <a:rPr lang="cs-CZ" dirty="0" smtClean="0"/>
              <a:t>Jediným zdrojem kyslíku na Zemi jsou </a:t>
            </a:r>
            <a:r>
              <a:rPr lang="cs-CZ" dirty="0" smtClean="0">
                <a:solidFill>
                  <a:srgbClr val="00B050"/>
                </a:solidFill>
              </a:rPr>
              <a:t>zelené rostliny</a:t>
            </a:r>
            <a:r>
              <a:rPr lang="cs-CZ" dirty="0" smtClean="0"/>
              <a:t>. Při své výživě  ( za pomocí světla), uvolňují do vzduchu </a:t>
            </a:r>
            <a:r>
              <a:rPr lang="cs-CZ" dirty="0" smtClean="0">
                <a:solidFill>
                  <a:srgbClr val="00B0F0"/>
                </a:solidFill>
              </a:rPr>
              <a:t>kyslík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 descr="C:\Users\dudova\AppData\Local\Microsoft\Windows\Temporary Internet Files\Content.IE5\SG7KRN02\MC90044185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452" y="4187676"/>
            <a:ext cx="1797050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udova\AppData\Local\Microsoft\Windows\Temporary Internet Files\Content.IE5\3Y20YY30\MC90044040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52328"/>
            <a:ext cx="136815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>
            <a:off x="1115616" y="3501008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4572000" y="4542532"/>
            <a:ext cx="936104" cy="398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ál 7"/>
          <p:cNvSpPr/>
          <p:nvPr/>
        </p:nvSpPr>
        <p:spPr>
          <a:xfrm>
            <a:off x="899592" y="4506528"/>
            <a:ext cx="1728192" cy="4706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Oxid uhličitý</a:t>
            </a:r>
            <a:endParaRPr lang="cs-CZ" dirty="0"/>
          </a:p>
        </p:txBody>
      </p:sp>
      <p:sp>
        <p:nvSpPr>
          <p:cNvPr id="9" name="Ovál 8"/>
          <p:cNvSpPr/>
          <p:nvPr/>
        </p:nvSpPr>
        <p:spPr>
          <a:xfrm>
            <a:off x="5652120" y="4360405"/>
            <a:ext cx="1512168" cy="412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kyslík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7439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http://office.microsoft.com/cs-cz/images/results.aspx?qu=krajina&amp;ex=1#ai:MP900401112</a:t>
            </a:r>
            <a:r>
              <a:rPr lang="cs-CZ" sz="1400" dirty="0" smtClean="0">
                <a:hlinkClick r:id="rId2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http://office.microsoft.com/cs-cz/images/results.aspx?qu=list&amp;ex=1#ai:MC900441850</a:t>
            </a:r>
            <a:r>
              <a:rPr lang="cs-CZ" sz="1400" dirty="0" smtClean="0">
                <a:hlinkClick r:id="rId3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http://office.microsoft.com/cs-cz/images/results.aspx?qu=slunce&amp;ex=1#ai:MC900440405|</a:t>
            </a:r>
            <a:endParaRPr lang="cs-CZ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2924944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81761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102</Words>
  <Application>Microsoft Office PowerPoint</Application>
  <PresentationFormat>Předvádění na obrazovce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NEŽIVÁ PŘÍRODA</vt:lpstr>
      <vt:lpstr>Neživé součásti přírody jsou :</vt:lpstr>
      <vt:lpstr>Vzduch se nachází všude kolem nás. Je to bezbarvý plyn. Skládá se z :</vt:lpstr>
      <vt:lpstr>Zkus popsat graf  ( složení vzduchu)</vt:lpstr>
      <vt:lpstr>Zdroj kyslíku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NEŽIVÁ PŘÍRODA</dc:title>
  <dc:creator>Dudová Víťa</dc:creator>
  <cp:lastModifiedBy>Nosková Ladislava</cp:lastModifiedBy>
  <cp:revision>7</cp:revision>
  <dcterms:created xsi:type="dcterms:W3CDTF">2012-11-18T16:20:37Z</dcterms:created>
  <dcterms:modified xsi:type="dcterms:W3CDTF">2013-09-21T20:04:29Z</dcterms:modified>
</cp:coreProperties>
</file>