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590444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02684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336710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554566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472290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19710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71828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72738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13920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50114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26052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55C5A-FD7F-4C62-A673-CBDDC0713A6D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5C3E8-1B0F-470A-9442-DD0B880D3C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36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mot%C3%BDl&amp;ex=1#ai:MP900444862|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://office.microsoft.com/cs-cz/images/results.aspx?qu=mot%C3%BDl&amp;ex=1#ai:MP900448281|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v%C3%A1%C5%BEka&amp;ex=1#ai:MC900326478|" TargetMode="External"/><Relationship Id="rId5" Type="http://schemas.openxmlformats.org/officeDocument/2006/relationships/hyperlink" Target="http://office.microsoft.com/cs-cz/images/results.aspx?qu=v%C4%8Dela&amp;ex=1#ai:MC900438018|" TargetMode="External"/><Relationship Id="rId4" Type="http://schemas.openxmlformats.org/officeDocument/2006/relationships/hyperlink" Target="http://office.microsoft.com/cs-cz/images/results.aspx?qu=brouk&amp;ex=1#ai:MC900346895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tx2"/>
                </a:solidFill>
              </a:rPr>
              <a:t>Bezobratlí</a:t>
            </a:r>
            <a:endParaRPr lang="cs-CZ" sz="5400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dudova\AppData\Local\Microsoft\Windows\Temporary Internet Files\Content.IE5\HFUSV5EM\MP9004482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428999"/>
            <a:ext cx="3744416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024" y="1052736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02688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Bezobratlí živočichové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Nemají kostru složenou z obratlů</a:t>
            </a:r>
          </a:p>
          <a:p>
            <a:endParaRPr lang="cs-CZ" dirty="0" smtClean="0"/>
          </a:p>
          <a:p>
            <a:r>
              <a:rPr lang="cs-CZ" dirty="0" smtClean="0"/>
              <a:t>Nemají páteř</a:t>
            </a:r>
          </a:p>
          <a:p>
            <a:endParaRPr lang="cs-CZ" dirty="0" smtClean="0"/>
          </a:p>
          <a:p>
            <a:r>
              <a:rPr lang="cs-CZ" dirty="0" smtClean="0"/>
              <a:t>Oporu zabezpečují svaly a tělní obaly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Dýchají vzdušnicemi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3939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Nejpočetnější třídou je</a:t>
            </a:r>
            <a:r>
              <a:rPr lang="cs-CZ" sz="3600" b="1" dirty="0" smtClean="0"/>
              <a:t> hmyz</a:t>
            </a:r>
            <a:r>
              <a:rPr lang="cs-CZ" sz="3600" dirty="0" smtClean="0"/>
              <a:t>. Dělíme je do skupin: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200" dirty="0" smtClean="0"/>
              <a:t>( kliparty použity z galerie firmy Microsoft PowerPoint)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Motýli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Brouci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70C0"/>
                </a:solidFill>
              </a:rPr>
              <a:t>Blanokřídlí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50"/>
                </a:solidFill>
              </a:rPr>
              <a:t>Dvoukřídlí</a:t>
            </a:r>
            <a:endParaRPr lang="cs-CZ" dirty="0">
              <a:solidFill>
                <a:srgbClr val="00B050"/>
              </a:solidFill>
            </a:endParaRPr>
          </a:p>
        </p:txBody>
      </p:sp>
      <p:pic>
        <p:nvPicPr>
          <p:cNvPr id="1027" name="Picture 3" descr="C:\Users\dudova\AppData\Local\Microsoft\Windows\Temporary Internet Files\Content.IE5\V8KNT36V\MC9003468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95290"/>
            <a:ext cx="1368152" cy="99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udova\AppData\Local\Microsoft\Windows\Temporary Internet Files\Content.IE5\HFUSV5EM\MC90043801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284984"/>
            <a:ext cx="158417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udova\AppData\Local\Microsoft\Windows\Temporary Internet Files\Content.IE5\V8KNT36V\MP90044486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992" y="1416910"/>
            <a:ext cx="1525960" cy="117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dudova\AppData\Local\Microsoft\Windows\Temporary Internet Files\Content.IE5\3Y20YY30\MC9003468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656" y="2579979"/>
            <a:ext cx="1840687" cy="169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97152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331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Zařaď hmyz, ke které skupině patří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Bělásek zelný</a:t>
            </a:r>
          </a:p>
          <a:p>
            <a:r>
              <a:rPr lang="cs-CZ" dirty="0" smtClean="0"/>
              <a:t>Střevlík</a:t>
            </a:r>
          </a:p>
          <a:p>
            <a:r>
              <a:rPr lang="cs-CZ" dirty="0" smtClean="0"/>
              <a:t>Čmelák</a:t>
            </a:r>
          </a:p>
          <a:p>
            <a:r>
              <a:rPr lang="cs-CZ" dirty="0" smtClean="0"/>
              <a:t>Babočka paví oko</a:t>
            </a:r>
          </a:p>
          <a:p>
            <a:r>
              <a:rPr lang="cs-CZ" dirty="0" smtClean="0"/>
              <a:t>Komár</a:t>
            </a:r>
          </a:p>
          <a:p>
            <a:r>
              <a:rPr lang="cs-CZ" dirty="0" smtClean="0"/>
              <a:t>Vážka ploská</a:t>
            </a:r>
          </a:p>
          <a:p>
            <a:r>
              <a:rPr lang="cs-CZ" dirty="0" smtClean="0"/>
              <a:t>Vosa</a:t>
            </a:r>
          </a:p>
          <a:p>
            <a:r>
              <a:rPr lang="cs-CZ" dirty="0" smtClean="0"/>
              <a:t>Slunéčko sedmitečné</a:t>
            </a:r>
          </a:p>
          <a:p>
            <a:r>
              <a:rPr lang="cs-CZ" dirty="0" smtClean="0"/>
              <a:t>Otakárek fenyklový</a:t>
            </a:r>
          </a:p>
          <a:p>
            <a:r>
              <a:rPr lang="cs-CZ" dirty="0" smtClean="0"/>
              <a:t>Vosa</a:t>
            </a:r>
          </a:p>
          <a:p>
            <a:r>
              <a:rPr lang="cs-CZ" dirty="0" smtClean="0"/>
              <a:t>Moucha domácí</a:t>
            </a:r>
          </a:p>
          <a:p>
            <a:r>
              <a:rPr lang="cs-CZ" dirty="0" smtClean="0"/>
              <a:t>Roháč</a:t>
            </a:r>
          </a:p>
          <a:p>
            <a:r>
              <a:rPr lang="cs-CZ" dirty="0" smtClean="0"/>
              <a:t>Šídlo obecné</a:t>
            </a:r>
          </a:p>
          <a:p>
            <a:r>
              <a:rPr lang="cs-CZ" dirty="0" smtClean="0"/>
              <a:t>Mravenec lesní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6138695" y="1484784"/>
            <a:ext cx="1584176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motýli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4283968" y="2852936"/>
            <a:ext cx="1584176" cy="6480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brouci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6660232" y="4006075"/>
            <a:ext cx="1854727" cy="64807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blanokřídlí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>
            <a:off x="3635896" y="5301208"/>
            <a:ext cx="1584176" cy="64807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dvoukřídlí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0908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http://office.microsoft.com/cs-cz/images/results.aspx?qu=mot%C3%BDl&amp;ex=1#ai:MP900448281</a:t>
            </a:r>
            <a:r>
              <a:rPr lang="cs-CZ" sz="1400" dirty="0" smtClean="0">
                <a:hlinkClick r:id="rId2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http://office.microsoft.com/cs-cz/images/results.aspx?qu=mot%C3%BDl&amp;ex=1#ai:MP900444862</a:t>
            </a:r>
            <a:r>
              <a:rPr lang="cs-CZ" sz="1400" dirty="0" smtClean="0">
                <a:hlinkClick r:id="rId3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http://office.microsoft.com/cs-cz/images/results.aspx?qu=brouk&amp;ex=1#ai:MC900346895</a:t>
            </a:r>
            <a:r>
              <a:rPr lang="cs-CZ" sz="1400" dirty="0" smtClean="0">
                <a:hlinkClick r:id="rId4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http://office.microsoft.com/cs-cz/images/results.aspx?qu=v%C4%8Dela&amp;ex=1#ai:MC900438018</a:t>
            </a:r>
            <a:r>
              <a:rPr lang="cs-CZ" sz="1400" dirty="0" smtClean="0">
                <a:hlinkClick r:id="rId5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http://office.microsoft.com/cs-cz/images/results.aspx?qu=v%C3%A1%C5%BEka&amp;ex=1#ai:MC900326478|</a:t>
            </a:r>
            <a:endParaRPr lang="cs-CZ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442415"/>
            <a:ext cx="1584325" cy="194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871470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89</Words>
  <Application>Microsoft Office PowerPoint</Application>
  <PresentationFormat>Předvádění na obrazovce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Bezobratlí</vt:lpstr>
      <vt:lpstr>Bezobratlí živočichové</vt:lpstr>
      <vt:lpstr>Nejpočetnější třídou je hmyz. Dělíme je do skupin: ( kliparty použity z galerie firmy Microsoft PowerPoint) </vt:lpstr>
      <vt:lpstr>Zařaď hmyz, ke které skupině patří</vt:lpstr>
      <vt:lpstr>Odkazy obrázky: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Bezobratlí</dc:title>
  <dc:creator>Dudová Víťa</dc:creator>
  <cp:lastModifiedBy>Nosková Ladislava</cp:lastModifiedBy>
  <cp:revision>6</cp:revision>
  <dcterms:created xsi:type="dcterms:W3CDTF">2012-11-17T17:47:22Z</dcterms:created>
  <dcterms:modified xsi:type="dcterms:W3CDTF">2013-09-21T20:00:13Z</dcterms:modified>
</cp:coreProperties>
</file>