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59044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2684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33671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5456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72290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9710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71828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2738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13920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50114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26052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55C5A-FD7F-4C62-A673-CBDDC0713A6D}" type="datetimeFigureOut">
              <a:rPr lang="cs-CZ" smtClean="0"/>
              <a:t>21.9.2013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C3E8-1B0F-470A-9442-DD0B880D3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36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mot%C3%BDl&amp;ex=1#ai:MP900444862|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office.microsoft.com/cs-cz/images/results.aspx?qu=mot%C3%BDl&amp;ex=1#ai:MP900448281|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cs-cz/images/results.aspx?qu=v%C3%A1%C5%BEka&amp;ex=1#ai:MC900326478|" TargetMode="External"/><Relationship Id="rId5" Type="http://schemas.openxmlformats.org/officeDocument/2006/relationships/hyperlink" Target="http://office.microsoft.com/cs-cz/images/results.aspx?qu=v%C4%8Dela&amp;ex=1#ai:MC900438018|" TargetMode="External"/><Relationship Id="rId4" Type="http://schemas.openxmlformats.org/officeDocument/2006/relationships/hyperlink" Target="http://office.microsoft.com/cs-cz/images/results.aspx?qu=brouk&amp;ex=1#ai:MC900346895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2"/>
                </a:solidFill>
              </a:rPr>
              <a:t>Bezobratlí</a:t>
            </a:r>
            <a:endParaRPr lang="cs-CZ" sz="54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dudova\AppData\Local\Microsoft\Windows\Temporary Internet Files\Content.IE5\HFUSV5EM\MP9004482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8999"/>
            <a:ext cx="3744416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024" y="1052736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268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Bezobratlí živočichové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Nemají kostru složenou z obratlů</a:t>
            </a:r>
          </a:p>
          <a:p>
            <a:endParaRPr lang="cs-CZ" dirty="0" smtClean="0"/>
          </a:p>
          <a:p>
            <a:r>
              <a:rPr lang="cs-CZ" dirty="0" smtClean="0"/>
              <a:t>Nemají páteř</a:t>
            </a:r>
          </a:p>
          <a:p>
            <a:endParaRPr lang="cs-CZ" dirty="0" smtClean="0"/>
          </a:p>
          <a:p>
            <a:r>
              <a:rPr lang="cs-CZ" dirty="0" smtClean="0"/>
              <a:t>Oporu zabezpečují svaly a tělní obaly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Dýchají vzdušnicemi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939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Nejpočetnější třídou je</a:t>
            </a:r>
            <a:r>
              <a:rPr lang="cs-CZ" sz="3600" b="1" dirty="0" smtClean="0"/>
              <a:t> hmyz</a:t>
            </a:r>
            <a:r>
              <a:rPr lang="cs-CZ" sz="3600" dirty="0" smtClean="0"/>
              <a:t>. Dělíme je do skupin: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 smtClean="0"/>
              <a:t>( kliparty použity z galerie firmy Microsoft PowerPoint)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Motýli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Brouci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Blanokřídlí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Dvoukřídlí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dudova\AppData\Local\Microsoft\Windows\Temporary Internet Files\Content.IE5\V8KNT36V\MC900346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95290"/>
            <a:ext cx="1368152" cy="9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udova\AppData\Local\Microsoft\Windows\Temporary Internet Files\Content.IE5\HFUSV5EM\MC9004380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84984"/>
            <a:ext cx="158417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udova\AppData\Local\Microsoft\Windows\Temporary Internet Files\Content.IE5\V8KNT36V\MP90044486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992" y="1416910"/>
            <a:ext cx="1525960" cy="117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udova\AppData\Local\Microsoft\Windows\Temporary Internet Files\Content.IE5\3Y20YY30\MC900346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656" y="2579979"/>
            <a:ext cx="1840687" cy="169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7152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331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Zařaď hmyz, ke které skupině patří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Bělásek zelný</a:t>
            </a:r>
          </a:p>
          <a:p>
            <a:r>
              <a:rPr lang="cs-CZ" dirty="0" smtClean="0"/>
              <a:t>Střevlík</a:t>
            </a:r>
          </a:p>
          <a:p>
            <a:r>
              <a:rPr lang="cs-CZ" dirty="0" smtClean="0"/>
              <a:t>Čmelák</a:t>
            </a:r>
          </a:p>
          <a:p>
            <a:r>
              <a:rPr lang="cs-CZ" dirty="0" smtClean="0"/>
              <a:t>Babočka paví oko</a:t>
            </a:r>
          </a:p>
          <a:p>
            <a:r>
              <a:rPr lang="cs-CZ" dirty="0" smtClean="0"/>
              <a:t>Komár</a:t>
            </a:r>
          </a:p>
          <a:p>
            <a:r>
              <a:rPr lang="cs-CZ" dirty="0" smtClean="0"/>
              <a:t>Vážka ploská</a:t>
            </a:r>
          </a:p>
          <a:p>
            <a:r>
              <a:rPr lang="cs-CZ" dirty="0" smtClean="0"/>
              <a:t>Vosa</a:t>
            </a:r>
          </a:p>
          <a:p>
            <a:r>
              <a:rPr lang="cs-CZ" dirty="0" smtClean="0"/>
              <a:t>Slunéčko sedmitečné</a:t>
            </a:r>
          </a:p>
          <a:p>
            <a:r>
              <a:rPr lang="cs-CZ" dirty="0" smtClean="0"/>
              <a:t>Otakárek fenyklový</a:t>
            </a:r>
          </a:p>
          <a:p>
            <a:r>
              <a:rPr lang="cs-CZ" dirty="0" smtClean="0"/>
              <a:t>Vosa</a:t>
            </a:r>
          </a:p>
          <a:p>
            <a:r>
              <a:rPr lang="cs-CZ" dirty="0" smtClean="0"/>
              <a:t>Moucha domácí</a:t>
            </a:r>
          </a:p>
          <a:p>
            <a:r>
              <a:rPr lang="cs-CZ" dirty="0" smtClean="0"/>
              <a:t>Roháč</a:t>
            </a:r>
          </a:p>
          <a:p>
            <a:r>
              <a:rPr lang="cs-CZ" dirty="0" smtClean="0"/>
              <a:t>Šídlo obecné</a:t>
            </a:r>
          </a:p>
          <a:p>
            <a:r>
              <a:rPr lang="cs-CZ" dirty="0" smtClean="0"/>
              <a:t>Mravenec lesní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138695" y="1484784"/>
            <a:ext cx="1584176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motýli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283968" y="2852936"/>
            <a:ext cx="1584176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brouci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660232" y="4006075"/>
            <a:ext cx="1854727" cy="6480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blanokřídlí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635896" y="5301208"/>
            <a:ext cx="1584176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dvoukřídlí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90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obrázky: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>
                <a:hlinkClick r:id="rId2"/>
              </a:rPr>
              <a:t>http://office.microsoft.com/cs-cz/images/results.aspx?qu=mot%C3%BDl&amp;ex=1#ai:MP900448281</a:t>
            </a:r>
            <a:r>
              <a:rPr lang="cs-CZ" sz="1400" dirty="0" smtClean="0">
                <a:hlinkClick r:id="rId2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http://office.microsoft.com/cs-cz/images/results.aspx?qu=mot%C3%BDl&amp;ex=1#ai:MP900444862</a:t>
            </a:r>
            <a:r>
              <a:rPr lang="cs-CZ" sz="1400" dirty="0" smtClean="0">
                <a:hlinkClick r:id="rId3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4"/>
              </a:rPr>
              <a:t>http://office.microsoft.com/cs-cz/images/results.aspx?qu=brouk&amp;ex=1#ai:MC900346895</a:t>
            </a:r>
            <a:r>
              <a:rPr lang="cs-CZ" sz="1400" dirty="0" smtClean="0">
                <a:hlinkClick r:id="rId4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http://office.microsoft.com/cs-cz/images/results.aspx?qu=v%C4%8Dela&amp;ex=1#ai:MC900438018</a:t>
            </a:r>
            <a:r>
              <a:rPr lang="cs-CZ" sz="1400" dirty="0" smtClean="0">
                <a:hlinkClick r:id="rId5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http://office.microsoft.com/cs-cz/images/results.aspx?qu=v%C3%A1%C5%BEka&amp;ex=1#ai:MC900326478|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442415"/>
            <a:ext cx="158432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71470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89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Bezobratlí</vt:lpstr>
      <vt:lpstr>Bezobratlí živočichové</vt:lpstr>
      <vt:lpstr>Nejpočetnější třídou je hmyz. Dělíme je do skupin: ( kliparty použity z galerie firmy Microsoft PowerPoint) </vt:lpstr>
      <vt:lpstr>Zařaď hmyz, ke které skupině patří</vt:lpstr>
      <vt:lpstr>Odkazy obrázky: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Bezobratlí</dc:title>
  <dc:creator>Dudová Víťa</dc:creator>
  <cp:lastModifiedBy>Nosková Ladislava</cp:lastModifiedBy>
  <cp:revision>6</cp:revision>
  <dcterms:created xsi:type="dcterms:W3CDTF">2012-11-17T17:47:22Z</dcterms:created>
  <dcterms:modified xsi:type="dcterms:W3CDTF">2013-09-21T20:00:13Z</dcterms:modified>
</cp:coreProperties>
</file>