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34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72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12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62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67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07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267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85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12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65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75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0933C-EA31-4C6B-A19E-FF002AC8FD25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88BA-8B18-43E3-AFC9-0F8874251F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188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kv%C4%9Btiny&amp;ex=1#ai:MP900399614|" TargetMode="External"/><Relationship Id="rId7" Type="http://schemas.openxmlformats.org/officeDocument/2006/relationships/hyperlink" Target="http://office.microsoft.com/cs-cz/images/results.aspx?qu=kapradina&amp;ex=1#ai:MC900293884|" TargetMode="External"/><Relationship Id="rId2" Type="http://schemas.openxmlformats.org/officeDocument/2006/relationships/hyperlink" Target="http://office.microsoft.com/cscz/images/results.aspx?qu=kv%C4%9Btiny&amp;ex=1#ai:MP90020166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ffice.microsoft.com/cs-cz/images/results.aspx?qu=strom&amp;ex=1#ai:MP900423060|" TargetMode="External"/><Relationship Id="rId5" Type="http://schemas.openxmlformats.org/officeDocument/2006/relationships/hyperlink" Target="http://office.microsoft.com/cs-cz/images/results.aspx?qu=sedmikr%C3%A1ska&amp;ex=1#ai:MP900422139" TargetMode="External"/><Relationship Id="rId4" Type="http://schemas.openxmlformats.org/officeDocument/2006/relationships/hyperlink" Target="http://office.microsoft.com/cs-cz/images/results.aspx?qu=kv%C4%9Btiny&amp;ex=1#ai:MP900201586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800" dirty="0" smtClean="0">
                <a:solidFill>
                  <a:srgbClr val="FF0000"/>
                </a:solidFill>
              </a:rPr>
              <a:t>Rostliny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1029" name="Picture 5" descr="C:\Users\dudova\AppData\Local\Microsoft\Windows\Temporary Internet Files\Content.IE5\L7VLMXIQ\MP90039961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005064"/>
            <a:ext cx="178319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dudova\AppData\Local\Microsoft\Windows\Temporary Internet Files\Content.IE5\NBFN7X5W\MP90020166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25144"/>
            <a:ext cx="2347672" cy="158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499" y="692696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503079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11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Rostliny dělíme podle způsobu jejich rozmnožování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1. kvetoucí ( semenné)</a:t>
            </a:r>
          </a:p>
          <a:p>
            <a:r>
              <a:rPr lang="cs-CZ" dirty="0" smtClean="0"/>
              <a:t>A) byliny</a:t>
            </a:r>
          </a:p>
          <a:p>
            <a:r>
              <a:rPr lang="cs-CZ" dirty="0" smtClean="0"/>
              <a:t>B) dřeviny</a:t>
            </a:r>
          </a:p>
          <a:p>
            <a:r>
              <a:rPr lang="cs-CZ" dirty="0" smtClean="0"/>
              <a:t>- nahosemenné</a:t>
            </a:r>
          </a:p>
          <a:p>
            <a:r>
              <a:rPr lang="cs-CZ" dirty="0" smtClean="0"/>
              <a:t>- krytosemenné</a:t>
            </a:r>
          </a:p>
          <a:p>
            <a:endParaRPr lang="cs-CZ" dirty="0"/>
          </a:p>
          <a:p>
            <a:r>
              <a:rPr lang="cs-CZ" dirty="0" smtClean="0">
                <a:solidFill>
                  <a:srgbClr val="7030A0"/>
                </a:solidFill>
              </a:rPr>
              <a:t>2. nekvetoucí ( výtrusné)</a:t>
            </a:r>
            <a:endParaRPr lang="cs-CZ" dirty="0">
              <a:solidFill>
                <a:srgbClr val="7030A0"/>
              </a:solidFill>
            </a:endParaRPr>
          </a:p>
        </p:txBody>
      </p:sp>
      <p:pic>
        <p:nvPicPr>
          <p:cNvPr id="2053" name="Picture 5" descr="C:\Users\dudova\AppData\Local\Microsoft\Windows\Temporary Internet Files\Content.IE5\240BZG06\MP90042306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058" y="2708920"/>
            <a:ext cx="188102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26876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3434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811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Rostliny, které patří mezi </a:t>
            </a:r>
            <a:r>
              <a:rPr lang="cs-CZ" sz="3200" dirty="0" smtClean="0">
                <a:solidFill>
                  <a:srgbClr val="FF0000"/>
                </a:solidFill>
              </a:rPr>
              <a:t>byliny</a:t>
            </a:r>
            <a:r>
              <a:rPr lang="cs-CZ" sz="3200" dirty="0" smtClean="0"/>
              <a:t>, podtrhni </a:t>
            </a:r>
            <a:r>
              <a:rPr lang="cs-CZ" sz="3200" dirty="0" smtClean="0">
                <a:solidFill>
                  <a:srgbClr val="FF0000"/>
                </a:solidFill>
              </a:rPr>
              <a:t>červeně</a:t>
            </a:r>
            <a:r>
              <a:rPr lang="cs-CZ" sz="3200" dirty="0" smtClean="0"/>
              <a:t>, a které patří mezi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dřeviny hnědě</a:t>
            </a:r>
            <a:endParaRPr lang="cs-CZ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Šeřík            tulipán         růže         jilm</a:t>
            </a:r>
          </a:p>
          <a:p>
            <a:r>
              <a:rPr lang="cs-CZ" dirty="0"/>
              <a:t> </a:t>
            </a:r>
            <a:r>
              <a:rPr lang="cs-CZ" dirty="0" smtClean="0"/>
              <a:t>      šípková růže   maceška         ořešák    </a:t>
            </a:r>
          </a:p>
          <a:p>
            <a:r>
              <a:rPr lang="cs-CZ" dirty="0" smtClean="0"/>
              <a:t>Smrk         narcis           levandule    javor</a:t>
            </a:r>
          </a:p>
          <a:p>
            <a:r>
              <a:rPr lang="cs-CZ" dirty="0"/>
              <a:t> </a:t>
            </a:r>
            <a:r>
              <a:rPr lang="cs-CZ" dirty="0" smtClean="0"/>
              <a:t>       borovice        bledule        divizna</a:t>
            </a:r>
          </a:p>
          <a:p>
            <a:r>
              <a:rPr lang="cs-CZ" dirty="0" smtClean="0"/>
              <a:t>Dub          buk          kosatec      lopuch</a:t>
            </a:r>
          </a:p>
          <a:p>
            <a:r>
              <a:rPr lang="cs-CZ" dirty="0"/>
              <a:t> </a:t>
            </a:r>
            <a:r>
              <a:rPr lang="cs-CZ" dirty="0" smtClean="0"/>
              <a:t>     bojínek luční       broskvoň        líska</a:t>
            </a:r>
          </a:p>
          <a:p>
            <a:r>
              <a:rPr lang="cs-CZ" dirty="0" smtClean="0"/>
              <a:t>Slunečnice         jírovec            kopřiva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153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Roztřiď rostliny</a:t>
            </a:r>
            <a:r>
              <a:rPr lang="cs-CZ" dirty="0" smtClean="0">
                <a:solidFill>
                  <a:srgbClr val="0070C0"/>
                </a:solidFill>
              </a:rPr>
              <a:t> krytosemenné </a:t>
            </a:r>
            <a:r>
              <a:rPr lang="cs-CZ" dirty="0" smtClean="0"/>
              <a:t>a </a:t>
            </a:r>
            <a:r>
              <a:rPr lang="cs-CZ" dirty="0" smtClean="0">
                <a:solidFill>
                  <a:srgbClr val="000066"/>
                </a:solidFill>
              </a:rPr>
              <a:t>nahosemenné</a:t>
            </a:r>
            <a:endParaRPr lang="cs-CZ" dirty="0">
              <a:solidFill>
                <a:srgbClr val="0000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Sněženka                         </a:t>
            </a:r>
          </a:p>
          <a:p>
            <a:r>
              <a:rPr lang="cs-CZ" dirty="0" smtClean="0"/>
              <a:t>Smrk</a:t>
            </a:r>
          </a:p>
          <a:p>
            <a:r>
              <a:rPr lang="cs-CZ" dirty="0" smtClean="0"/>
              <a:t>Jedle</a:t>
            </a:r>
          </a:p>
          <a:p>
            <a:r>
              <a:rPr lang="cs-CZ" dirty="0" smtClean="0"/>
              <a:t>Dub</a:t>
            </a:r>
          </a:p>
          <a:p>
            <a:r>
              <a:rPr lang="cs-CZ" dirty="0" smtClean="0"/>
              <a:t>Tis</a:t>
            </a:r>
          </a:p>
          <a:p>
            <a:r>
              <a:rPr lang="cs-CZ" dirty="0" smtClean="0"/>
              <a:t>Kopretina</a:t>
            </a:r>
          </a:p>
          <a:p>
            <a:r>
              <a:rPr lang="cs-CZ" dirty="0" smtClean="0"/>
              <a:t>Modřín</a:t>
            </a:r>
          </a:p>
          <a:p>
            <a:r>
              <a:rPr lang="cs-CZ" dirty="0" smtClean="0"/>
              <a:t>Tulipán</a:t>
            </a:r>
          </a:p>
          <a:p>
            <a:r>
              <a:rPr lang="cs-CZ" dirty="0" smtClean="0"/>
              <a:t>Borovice</a:t>
            </a:r>
          </a:p>
          <a:p>
            <a:r>
              <a:rPr lang="cs-CZ" dirty="0" smtClean="0"/>
              <a:t>Mák</a:t>
            </a:r>
          </a:p>
          <a:p>
            <a:r>
              <a:rPr lang="cs-CZ" sz="1400" dirty="0" smtClean="0"/>
              <a:t>(kliparty použity z galerie firmy Microsoft PowerPoint)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40344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obrázky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>
                <a:hlinkClick r:id="rId2"/>
              </a:rPr>
              <a:t>http://</a:t>
            </a:r>
            <a:r>
              <a:rPr lang="cs-CZ" sz="1400" dirty="0" smtClean="0">
                <a:hlinkClick r:id="rId2"/>
              </a:rPr>
              <a:t>office.microsoft.com/cscz/images/results.aspx?qu=kv%C4%9Btiny&amp;ex=1#ai:MP900201669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</a:t>
            </a:r>
            <a:r>
              <a:rPr lang="cs-CZ" sz="1400" dirty="0" smtClean="0">
                <a:hlinkClick r:id="rId3"/>
              </a:rPr>
              <a:t>office.microsoft.com/cscz/images/results.aspx?qu=kv%C4%9Btiny&amp;ex=1#ai:MP900399614|</a:t>
            </a:r>
            <a:endParaRPr lang="cs-CZ" sz="1400" dirty="0" smtClean="0"/>
          </a:p>
          <a:p>
            <a:r>
              <a:rPr lang="cs-CZ" sz="1400" dirty="0">
                <a:hlinkClick r:id="rId4"/>
              </a:rPr>
              <a:t>http://</a:t>
            </a:r>
            <a:r>
              <a:rPr lang="cs-CZ" sz="1400" dirty="0" smtClean="0">
                <a:hlinkClick r:id="rId4"/>
              </a:rPr>
              <a:t>office.microsoft.com/cs-cz/images/results.aspx?qu=kv%C4%9Btiny&amp;ex=1#ai:MP900201586|</a:t>
            </a:r>
            <a:endParaRPr lang="cs-CZ" sz="1400" dirty="0"/>
          </a:p>
          <a:p>
            <a:r>
              <a:rPr lang="cs-CZ" sz="1400" dirty="0" smtClean="0">
                <a:hlinkClick r:id="rId5"/>
              </a:rPr>
              <a:t>http</a:t>
            </a:r>
            <a:r>
              <a:rPr lang="cs-CZ" sz="1400" dirty="0">
                <a:hlinkClick r:id="rId5"/>
              </a:rPr>
              <a:t>://</a:t>
            </a:r>
            <a:r>
              <a:rPr lang="cs-CZ" sz="1400" dirty="0" smtClean="0">
                <a:hlinkClick r:id="rId5"/>
              </a:rPr>
              <a:t>office.microsoft.com/cs-cz/images/results.aspx?qu=sedmikr%C3%A1ska&amp;ex=1#ai:MP900422139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http://office.microsoft.com/cs-cz/images/results.aspx?qu=strom&amp;ex=1#ai:MP900423060</a:t>
            </a:r>
            <a:r>
              <a:rPr lang="cs-CZ" sz="1400" dirty="0" smtClean="0">
                <a:hlinkClick r:id="rId6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7"/>
              </a:rPr>
              <a:t>http://office.microsoft.com/cs-cz/images/results.aspx?qu=kapradina&amp;ex=1#ai:MC900293884|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01254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123</Words>
  <Application>Microsoft Office PowerPoint</Application>
  <PresentationFormat>Předvádění na obrazovce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Rostliny </vt:lpstr>
      <vt:lpstr>Rostliny dělíme podle způsobu jejich rozmnožování</vt:lpstr>
      <vt:lpstr>Rostliny, které patří mezi byliny, podtrhni červeně, a které patří mezi dřeviny hnědě</vt:lpstr>
      <vt:lpstr>Roztřiď rostliny krytosemenné a nahosemenné</vt:lpstr>
      <vt:lpstr>Odkazy obrázky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Rostliny</dc:title>
  <dc:creator>Dudová Víťa</dc:creator>
  <cp:lastModifiedBy>Nosková Ladislava</cp:lastModifiedBy>
  <cp:revision>8</cp:revision>
  <dcterms:created xsi:type="dcterms:W3CDTF">2012-11-16T18:13:00Z</dcterms:created>
  <dcterms:modified xsi:type="dcterms:W3CDTF">2013-09-21T19:54:30Z</dcterms:modified>
</cp:coreProperties>
</file>