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05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1C4F3-F15A-4D90-B69A-9BB92491AEFE}" type="datetimeFigureOut">
              <a:rPr lang="cs-CZ" smtClean="0"/>
              <a:t>20.9.2013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06ED4-DA54-41DE-886B-59E2360DE4F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815703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1C4F3-F15A-4D90-B69A-9BB92491AEFE}" type="datetimeFigureOut">
              <a:rPr lang="cs-CZ" smtClean="0"/>
              <a:t>20.9.2013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06ED4-DA54-41DE-886B-59E2360DE4F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464658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1C4F3-F15A-4D90-B69A-9BB92491AEFE}" type="datetimeFigureOut">
              <a:rPr lang="cs-CZ" smtClean="0"/>
              <a:t>20.9.2013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06ED4-DA54-41DE-886B-59E2360DE4F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253991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1C4F3-F15A-4D90-B69A-9BB92491AEFE}" type="datetimeFigureOut">
              <a:rPr lang="cs-CZ" smtClean="0"/>
              <a:t>20.9.2013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06ED4-DA54-41DE-886B-59E2360DE4F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069185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1C4F3-F15A-4D90-B69A-9BB92491AEFE}" type="datetimeFigureOut">
              <a:rPr lang="cs-CZ" smtClean="0"/>
              <a:t>20.9.2013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06ED4-DA54-41DE-886B-59E2360DE4F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712676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1C4F3-F15A-4D90-B69A-9BB92491AEFE}" type="datetimeFigureOut">
              <a:rPr lang="cs-CZ" smtClean="0"/>
              <a:t>20.9.2013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06ED4-DA54-41DE-886B-59E2360DE4F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461714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1C4F3-F15A-4D90-B69A-9BB92491AEFE}" type="datetimeFigureOut">
              <a:rPr lang="cs-CZ" smtClean="0"/>
              <a:t>20.9.2013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06ED4-DA54-41DE-886B-59E2360DE4F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521280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1C4F3-F15A-4D90-B69A-9BB92491AEFE}" type="datetimeFigureOut">
              <a:rPr lang="cs-CZ" smtClean="0"/>
              <a:t>20.9.2013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06ED4-DA54-41DE-886B-59E2360DE4F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218933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1C4F3-F15A-4D90-B69A-9BB92491AEFE}" type="datetimeFigureOut">
              <a:rPr lang="cs-CZ" smtClean="0"/>
              <a:t>20.9.2013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06ED4-DA54-41DE-886B-59E2360DE4F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384223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1C4F3-F15A-4D90-B69A-9BB92491AEFE}" type="datetimeFigureOut">
              <a:rPr lang="cs-CZ" smtClean="0"/>
              <a:t>20.9.2013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06ED4-DA54-41DE-886B-59E2360DE4F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630662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1C4F3-F15A-4D90-B69A-9BB92491AEFE}" type="datetimeFigureOut">
              <a:rPr lang="cs-CZ" smtClean="0"/>
              <a:t>20.9.2013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06ED4-DA54-41DE-886B-59E2360DE4F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88283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FF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11C4F3-F15A-4D90-B69A-9BB92491AEFE}" type="datetimeFigureOut">
              <a:rPr lang="cs-CZ" smtClean="0"/>
              <a:t>20.9.2013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B06ED4-DA54-41DE-886B-59E2360DE4F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45186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office.microsoft.com/cs-cz/images/results.aspx?qu=HAD&amp;ex=1#ai:MP900401523|" TargetMode="External"/><Relationship Id="rId3" Type="http://schemas.openxmlformats.org/officeDocument/2006/relationships/hyperlink" Target="http://office.microsoft.com/cs-cz/images/results.aspx?qu=pt%C3%A1k&amp;ex=1#ai:MP900449107|" TargetMode="External"/><Relationship Id="rId7" Type="http://schemas.openxmlformats.org/officeDocument/2006/relationships/hyperlink" Target="http://office.microsoft.com/cs-cz/images/results.aspx?qu=%C5%BD%C3%81BA&amp;ex=1#ai:MP900401526|" TargetMode="External"/><Relationship Id="rId2" Type="http://schemas.openxmlformats.org/officeDocument/2006/relationships/hyperlink" Target="http://office.microsoft.com/cs-cz/images/results.aspx?qu=opice&amp;ex=2#ai:MP900431807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office.microsoft.com/cs-cz/images/results.aspx?qu=%C5%BErALOK&amp;ex=1#ai:MP900309222|" TargetMode="External"/><Relationship Id="rId11" Type="http://schemas.openxmlformats.org/officeDocument/2006/relationships/hyperlink" Target="http://office.microsoft.com/cs-cz/images/results.aspx?qu=pes&amp;ex=1#ai:MP900444792|" TargetMode="External"/><Relationship Id="rId5" Type="http://schemas.openxmlformats.org/officeDocument/2006/relationships/hyperlink" Target="http://office.microsoft.com/cs-cz/images/results.aspx?qu=had&amp;ex=1#ai:MP900406702|" TargetMode="External"/><Relationship Id="rId10" Type="http://schemas.openxmlformats.org/officeDocument/2006/relationships/hyperlink" Target="http://office.microsoft.com/cs-cz/images/results.aspx?qu=pt%C3%A1ci&amp;ex=1#ai:MP900433722|" TargetMode="External"/><Relationship Id="rId4" Type="http://schemas.openxmlformats.org/officeDocument/2006/relationships/hyperlink" Target="http://office.microsoft.com/cs-cz/images/results.aspx?qu=%C5%BE%C3%A1ba&amp;ex=1#ai:MP900423007|" TargetMode="External"/><Relationship Id="rId9" Type="http://schemas.openxmlformats.org/officeDocument/2006/relationships/hyperlink" Target="http://office.microsoft.com/cs-cz/images/results.aspx?qu=ryby&amp;ex=1#ai:MP900428001|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827584" y="1958975"/>
            <a:ext cx="7772400" cy="1470025"/>
          </a:xfrm>
        </p:spPr>
        <p:txBody>
          <a:bodyPr/>
          <a:lstStyle/>
          <a:p>
            <a:r>
              <a:rPr lang="cs-CZ" b="1" dirty="0" smtClean="0"/>
              <a:t>Obratlovci</a:t>
            </a:r>
            <a:endParaRPr lang="cs-CZ" b="1" dirty="0"/>
          </a:p>
        </p:txBody>
      </p:sp>
      <p:pic>
        <p:nvPicPr>
          <p:cNvPr id="1029" name="Picture 5" descr="C:\Users\dudova\AppData\Local\Microsoft\Windows\Temporary Internet Files\Content.IE5\HFUSV5EM\MP900309222[1]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5229200"/>
            <a:ext cx="1944216" cy="11521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C:\Users\dudova\AppData\Local\Microsoft\Windows\Temporary Internet Files\Content.IE5\HFUSV5EM\MP900406702[1]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7668344" y="4776441"/>
            <a:ext cx="1175728" cy="17045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C:\Users\dudova\AppData\Local\Microsoft\Windows\Temporary Internet Files\Content.IE5\240BZG06\MP900423007[1]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55039" y="5162415"/>
            <a:ext cx="2088232" cy="13186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C:\Users\dudova\AppData\Local\Microsoft\Windows\Temporary Internet Files\Content.IE5\240BZG06\MP900431807[1]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776" y="4482197"/>
            <a:ext cx="2520280" cy="19988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2344" y="476672"/>
            <a:ext cx="6096000" cy="1495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53944" y="2348880"/>
            <a:ext cx="18288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69033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 smtClean="0">
                <a:solidFill>
                  <a:srgbClr val="FF0000"/>
                </a:solidFill>
              </a:rPr>
              <a:t>Obratlovce dělíme do skupin</a:t>
            </a:r>
            <a:br>
              <a:rPr lang="cs-CZ" b="1" dirty="0" smtClean="0">
                <a:solidFill>
                  <a:srgbClr val="FF0000"/>
                </a:solidFill>
              </a:rPr>
            </a:br>
            <a:endParaRPr lang="cs-CZ" sz="1200" b="1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b="1" dirty="0" smtClean="0">
                <a:solidFill>
                  <a:srgbClr val="00B0F0"/>
                </a:solidFill>
              </a:rPr>
              <a:t>Ryby</a:t>
            </a:r>
          </a:p>
          <a:p>
            <a:endParaRPr lang="cs-CZ" dirty="0" smtClean="0"/>
          </a:p>
          <a:p>
            <a:r>
              <a:rPr lang="cs-CZ" b="1" dirty="0" smtClean="0">
                <a:solidFill>
                  <a:srgbClr val="00B050"/>
                </a:solidFill>
              </a:rPr>
              <a:t>Obojživelníci</a:t>
            </a:r>
          </a:p>
          <a:p>
            <a:pPr marL="0" indent="0">
              <a:buNone/>
            </a:pPr>
            <a:endParaRPr lang="cs-CZ" dirty="0" smtClean="0"/>
          </a:p>
          <a:p>
            <a:r>
              <a:rPr lang="cs-CZ" b="1" dirty="0" smtClean="0">
                <a:solidFill>
                  <a:schemeClr val="accent2">
                    <a:lumMod val="75000"/>
                  </a:schemeClr>
                </a:solidFill>
              </a:rPr>
              <a:t>Plazi</a:t>
            </a:r>
          </a:p>
          <a:p>
            <a:endParaRPr lang="cs-CZ" dirty="0" smtClean="0"/>
          </a:p>
          <a:p>
            <a:r>
              <a:rPr lang="cs-CZ" b="1" dirty="0" smtClean="0">
                <a:solidFill>
                  <a:schemeClr val="accent4"/>
                </a:solidFill>
              </a:rPr>
              <a:t>Ptáci</a:t>
            </a:r>
          </a:p>
          <a:p>
            <a:endParaRPr lang="cs-CZ" dirty="0" smtClean="0"/>
          </a:p>
          <a:p>
            <a:r>
              <a:rPr lang="cs-CZ" b="1" dirty="0" smtClean="0">
                <a:solidFill>
                  <a:srgbClr val="FF0000"/>
                </a:solidFill>
              </a:rPr>
              <a:t>Savci</a:t>
            </a:r>
          </a:p>
          <a:p>
            <a:endParaRPr lang="cs-CZ" dirty="0"/>
          </a:p>
        </p:txBody>
      </p:sp>
      <p:pic>
        <p:nvPicPr>
          <p:cNvPr id="2050" name="Picture 2" descr="C:\Users\dudova\AppData\Local\Microsoft\Windows\Temporary Internet Files\Content.IE5\HFUSV5EM\MP900444792[1]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328" y="5085184"/>
            <a:ext cx="866792" cy="12961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C:\Users\dudova\AppData\Local\Microsoft\Windows\Temporary Internet Files\Content.IE5\HFUSV5EM\MP900401523[1]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83436" y="2576704"/>
            <a:ext cx="1040892" cy="14165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3" name="Picture 5" descr="C:\Users\dudova\AppData\Local\Microsoft\Windows\Temporary Internet Files\Content.IE5\240BZG06\MP900428001[1]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744" y="3993264"/>
            <a:ext cx="2269138" cy="15121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45632" y="1456184"/>
            <a:ext cx="18288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42668" y="4381092"/>
            <a:ext cx="186158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8301118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 smtClean="0">
                <a:solidFill>
                  <a:srgbClr val="FF0000"/>
                </a:solidFill>
              </a:rPr>
              <a:t>Spoj správně</a:t>
            </a:r>
            <a:r>
              <a:rPr lang="cs-CZ" dirty="0" smtClean="0"/>
              <a:t/>
            </a:r>
            <a:br>
              <a:rPr lang="cs-CZ" dirty="0" smtClean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00B0F0"/>
                </a:solidFill>
              </a:rPr>
              <a:t>Ryby</a:t>
            </a:r>
            <a:r>
              <a:rPr lang="cs-CZ" dirty="0" smtClean="0"/>
              <a:t>                                   dýchají plícemi</a:t>
            </a:r>
          </a:p>
          <a:p>
            <a:r>
              <a:rPr lang="cs-CZ" dirty="0" smtClean="0">
                <a:solidFill>
                  <a:srgbClr val="00B050"/>
                </a:solidFill>
              </a:rPr>
              <a:t>Obojživelníci</a:t>
            </a:r>
          </a:p>
          <a:p>
            <a:r>
              <a:rPr lang="cs-CZ" dirty="0" smtClean="0">
                <a:solidFill>
                  <a:schemeClr val="accent2"/>
                </a:solidFill>
              </a:rPr>
              <a:t>Plazi</a:t>
            </a:r>
            <a:r>
              <a:rPr lang="cs-CZ" dirty="0" smtClean="0"/>
              <a:t>                                   dýchají žábrami</a:t>
            </a:r>
          </a:p>
          <a:p>
            <a:r>
              <a:rPr lang="cs-CZ" dirty="0" smtClean="0">
                <a:solidFill>
                  <a:schemeClr val="accent4"/>
                </a:solidFill>
              </a:rPr>
              <a:t>Ptáci</a:t>
            </a:r>
          </a:p>
          <a:p>
            <a:r>
              <a:rPr lang="cs-CZ" dirty="0" smtClean="0">
                <a:solidFill>
                  <a:srgbClr val="FF0000"/>
                </a:solidFill>
              </a:rPr>
              <a:t>Savci </a:t>
            </a:r>
            <a:r>
              <a:rPr lang="cs-CZ" dirty="0" smtClean="0"/>
              <a:t>                                dospělí dýchají plícemi </a:t>
            </a:r>
          </a:p>
          <a:p>
            <a:pPr marL="0" indent="0">
              <a:buNone/>
            </a:pPr>
            <a:r>
              <a:rPr lang="cs-CZ" dirty="0"/>
              <a:t> </a:t>
            </a:r>
            <a:r>
              <a:rPr lang="cs-CZ" dirty="0" smtClean="0"/>
              <a:t>                                             pulci dýchají žábrami                            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2539407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FF0000"/>
                </a:solidFill>
              </a:rPr>
              <a:t>Spoj správně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00B0F0"/>
                </a:solidFill>
              </a:rPr>
              <a:t>Ryby</a:t>
            </a:r>
            <a:r>
              <a:rPr lang="cs-CZ" dirty="0" smtClean="0"/>
              <a:t>                              rodí živá mláďata</a:t>
            </a:r>
          </a:p>
          <a:p>
            <a:r>
              <a:rPr lang="cs-CZ" dirty="0" smtClean="0">
                <a:solidFill>
                  <a:srgbClr val="00B050"/>
                </a:solidFill>
              </a:rPr>
              <a:t>Obojživelníci</a:t>
            </a:r>
          </a:p>
          <a:p>
            <a:r>
              <a:rPr lang="cs-CZ" dirty="0" smtClean="0">
                <a:solidFill>
                  <a:schemeClr val="accent2"/>
                </a:solidFill>
              </a:rPr>
              <a:t>Plazi </a:t>
            </a:r>
            <a:r>
              <a:rPr lang="cs-CZ" dirty="0" smtClean="0"/>
              <a:t>                             mláďata se líhnou z                     </a:t>
            </a:r>
            <a:r>
              <a:rPr lang="cs-CZ" dirty="0" smtClean="0">
                <a:solidFill>
                  <a:schemeClr val="accent4"/>
                </a:solidFill>
              </a:rPr>
              <a:t>Ptáci </a:t>
            </a:r>
            <a:r>
              <a:rPr lang="cs-CZ" dirty="0" smtClean="0"/>
              <a:t>                                      vajíček</a:t>
            </a:r>
          </a:p>
          <a:p>
            <a:r>
              <a:rPr lang="cs-CZ" dirty="0" smtClean="0">
                <a:solidFill>
                  <a:srgbClr val="FF0000"/>
                </a:solidFill>
              </a:rPr>
              <a:t>Savci </a:t>
            </a:r>
            <a:r>
              <a:rPr lang="cs-CZ" dirty="0" smtClean="0"/>
              <a:t>                             potěr se líhne z jiker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9626119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Odkazy obrázky :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1400" dirty="0" smtClean="0">
                <a:hlinkClick r:id="rId2"/>
              </a:rPr>
              <a:t>http://office.microsoft.com/cs-cz/images/results.aspx?qu=opice&amp;ex=2#ai:MP900431807</a:t>
            </a:r>
            <a:endParaRPr lang="cs-CZ" sz="1400" dirty="0" smtClean="0"/>
          </a:p>
          <a:p>
            <a:r>
              <a:rPr lang="cs-CZ" sz="1400" dirty="0">
                <a:hlinkClick r:id="rId3"/>
              </a:rPr>
              <a:t>http://office.microsoft.com/cs-cz/images/results.aspx?qu=pt%C3%A1k&amp;ex=1#ai:MP900449107</a:t>
            </a:r>
            <a:r>
              <a:rPr lang="cs-CZ" sz="1400" dirty="0" smtClean="0">
                <a:hlinkClick r:id="rId3"/>
              </a:rPr>
              <a:t>|</a:t>
            </a:r>
            <a:endParaRPr lang="cs-CZ" sz="1400" dirty="0" smtClean="0"/>
          </a:p>
          <a:p>
            <a:r>
              <a:rPr lang="cs-CZ" sz="1400" dirty="0">
                <a:hlinkClick r:id="rId4"/>
              </a:rPr>
              <a:t>http://office.microsoft.com/cs-cz/images/results.aspx?qu=%C5%BE%C3%A1ba&amp;ex=1#ai:MP900423007</a:t>
            </a:r>
            <a:r>
              <a:rPr lang="cs-CZ" sz="1400" dirty="0" smtClean="0">
                <a:hlinkClick r:id="rId4"/>
              </a:rPr>
              <a:t>|</a:t>
            </a:r>
            <a:endParaRPr lang="cs-CZ" sz="1400" dirty="0" smtClean="0"/>
          </a:p>
          <a:p>
            <a:r>
              <a:rPr lang="cs-CZ" sz="1400" dirty="0">
                <a:hlinkClick r:id="rId5"/>
              </a:rPr>
              <a:t>http://office.microsoft.com/cs-cz/images/results.aspx?qu=had&amp;ex=1#ai:MP900406702</a:t>
            </a:r>
            <a:r>
              <a:rPr lang="cs-CZ" sz="1400" dirty="0" smtClean="0">
                <a:hlinkClick r:id="rId5"/>
              </a:rPr>
              <a:t>|</a:t>
            </a:r>
            <a:endParaRPr lang="cs-CZ" sz="1400" dirty="0" smtClean="0"/>
          </a:p>
          <a:p>
            <a:r>
              <a:rPr lang="cs-CZ" sz="1400" dirty="0">
                <a:hlinkClick r:id="rId6"/>
              </a:rPr>
              <a:t>http://office.microsoft.com/cs-cz/images/results.aspx?qu=%C5%BErALOK&amp;ex=1#ai:MP900309222</a:t>
            </a:r>
            <a:r>
              <a:rPr lang="cs-CZ" sz="1400" dirty="0" smtClean="0">
                <a:hlinkClick r:id="rId6"/>
              </a:rPr>
              <a:t>|</a:t>
            </a:r>
            <a:endParaRPr lang="cs-CZ" sz="1400" dirty="0" smtClean="0"/>
          </a:p>
          <a:p>
            <a:r>
              <a:rPr lang="cs-CZ" sz="1400" dirty="0">
                <a:hlinkClick r:id="rId7"/>
              </a:rPr>
              <a:t>http://office.microsoft.com/cs-cz/images/results.aspx?qu=%C5%BD%C3%81BA&amp;ex=1#ai:MP900401526</a:t>
            </a:r>
            <a:r>
              <a:rPr lang="cs-CZ" sz="1400" dirty="0" smtClean="0">
                <a:hlinkClick r:id="rId7"/>
              </a:rPr>
              <a:t>|</a:t>
            </a:r>
            <a:endParaRPr lang="cs-CZ" sz="1400" dirty="0" smtClean="0"/>
          </a:p>
          <a:p>
            <a:r>
              <a:rPr lang="cs-CZ" sz="1400" dirty="0">
                <a:hlinkClick r:id="rId8"/>
              </a:rPr>
              <a:t>http://office.microsoft.com/cs-cz/images/results.aspx?qu=HAD&amp;ex=1#ai:MP900401523</a:t>
            </a:r>
            <a:r>
              <a:rPr lang="cs-CZ" sz="1400" dirty="0" smtClean="0">
                <a:hlinkClick r:id="rId8"/>
              </a:rPr>
              <a:t>|</a:t>
            </a:r>
            <a:endParaRPr lang="cs-CZ" sz="1400" dirty="0" smtClean="0"/>
          </a:p>
          <a:p>
            <a:r>
              <a:rPr lang="cs-CZ" sz="1400" dirty="0">
                <a:hlinkClick r:id="rId9"/>
              </a:rPr>
              <a:t>http://office.microsoft.com/cs-cz/images/results.aspx?qu=ryby&amp;ex=1#ai:MP900428001</a:t>
            </a:r>
            <a:r>
              <a:rPr lang="cs-CZ" sz="1400" dirty="0" smtClean="0">
                <a:hlinkClick r:id="rId9"/>
              </a:rPr>
              <a:t>|</a:t>
            </a:r>
            <a:endParaRPr lang="cs-CZ" sz="1400" dirty="0" smtClean="0"/>
          </a:p>
          <a:p>
            <a:r>
              <a:rPr lang="cs-CZ" sz="1400" dirty="0">
                <a:hlinkClick r:id="rId10"/>
              </a:rPr>
              <a:t>http://office.microsoft.com/cs-cz/images/results.aspx?qu=pt%C3%A1ci&amp;ex=1#ai:MP900433722</a:t>
            </a:r>
            <a:r>
              <a:rPr lang="cs-CZ" sz="1400" dirty="0" smtClean="0">
                <a:hlinkClick r:id="rId10"/>
              </a:rPr>
              <a:t>|</a:t>
            </a:r>
            <a:endParaRPr lang="cs-CZ" sz="1400" dirty="0" smtClean="0"/>
          </a:p>
          <a:p>
            <a:r>
              <a:rPr lang="cs-CZ" sz="1400" dirty="0">
                <a:hlinkClick r:id="rId11"/>
              </a:rPr>
              <a:t>http://office.microsoft.com/cs-cz/images/results.aspx?qu=pes&amp;ex=1#ai:MP900444792|</a:t>
            </a:r>
            <a:endParaRPr lang="cs-CZ" sz="1400" b="1" dirty="0" smtClean="0"/>
          </a:p>
        </p:txBody>
      </p:sp>
    </p:spTree>
    <p:extLst>
      <p:ext uri="{BB962C8B-B14F-4D97-AF65-F5344CB8AC3E}">
        <p14:creationId xmlns:p14="http://schemas.microsoft.com/office/powerpoint/2010/main" val="3497770268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186</TotalTime>
  <Words>96</Words>
  <Application>Microsoft Office PowerPoint</Application>
  <PresentationFormat>Předvádění na obrazovce (4:3)</PresentationFormat>
  <Paragraphs>34</Paragraphs>
  <Slides>5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5</vt:i4>
      </vt:variant>
    </vt:vector>
  </HeadingPairs>
  <TitlesOfParts>
    <vt:vector size="6" baseType="lpstr">
      <vt:lpstr>Motiv systému Office</vt:lpstr>
      <vt:lpstr>Obratlovci</vt:lpstr>
      <vt:lpstr>Obratlovce dělíme do skupin </vt:lpstr>
      <vt:lpstr>Spoj správně </vt:lpstr>
      <vt:lpstr>Spoj správně</vt:lpstr>
      <vt:lpstr>Odkazy obrázky 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Obratlovci</dc:title>
  <dc:creator>Dudová Víťa</dc:creator>
  <cp:lastModifiedBy>Nosková Ladislava</cp:lastModifiedBy>
  <cp:revision>12</cp:revision>
  <dcterms:created xsi:type="dcterms:W3CDTF">2012-11-15T20:57:53Z</dcterms:created>
  <dcterms:modified xsi:type="dcterms:W3CDTF">2013-09-20T19:08:26Z</dcterms:modified>
</cp:coreProperties>
</file>