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7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4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3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91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6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17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2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89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42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06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C4F3-F15A-4D90-B69A-9BB92491AEFE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6ED4-DA54-41DE-886B-59E2360DE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HAD&amp;ex=1#ai:MP900401523|" TargetMode="External"/><Relationship Id="rId3" Type="http://schemas.openxmlformats.org/officeDocument/2006/relationships/hyperlink" Target="http://office.microsoft.com/cs-cz/images/results.aspx?qu=pt%C3%A1k&amp;ex=1#ai:MP900449107|" TargetMode="External"/><Relationship Id="rId7" Type="http://schemas.openxmlformats.org/officeDocument/2006/relationships/hyperlink" Target="http://office.microsoft.com/cs-cz/images/results.aspx?qu=%C5%BD%C3%81BA&amp;ex=1#ai:MP900401526|" TargetMode="External"/><Relationship Id="rId2" Type="http://schemas.openxmlformats.org/officeDocument/2006/relationships/hyperlink" Target="http://office.microsoft.com/cs-cz/images/results.aspx?qu=opice&amp;ex=2#ai:MP9004318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%C5%BErALOK&amp;ex=1#ai:MP900309222|" TargetMode="External"/><Relationship Id="rId11" Type="http://schemas.openxmlformats.org/officeDocument/2006/relationships/hyperlink" Target="http://office.microsoft.com/cs-cz/images/results.aspx?qu=pes&amp;ex=1#ai:MP900444792|" TargetMode="External"/><Relationship Id="rId5" Type="http://schemas.openxmlformats.org/officeDocument/2006/relationships/hyperlink" Target="http://office.microsoft.com/cs-cz/images/results.aspx?qu=had&amp;ex=1#ai:MP900406702|" TargetMode="External"/><Relationship Id="rId10" Type="http://schemas.openxmlformats.org/officeDocument/2006/relationships/hyperlink" Target="http://office.microsoft.com/cs-cz/images/results.aspx?qu=pt%C3%A1ci&amp;ex=1#ai:MP900433722|" TargetMode="External"/><Relationship Id="rId4" Type="http://schemas.openxmlformats.org/officeDocument/2006/relationships/hyperlink" Target="http://office.microsoft.com/cs-cz/images/results.aspx?qu=%C5%BE%C3%A1ba&amp;ex=1#ai:MP900423007|" TargetMode="External"/><Relationship Id="rId9" Type="http://schemas.openxmlformats.org/officeDocument/2006/relationships/hyperlink" Target="http://office.microsoft.com/cs-cz/images/results.aspx?qu=ryby&amp;ex=1#ai:MP900428001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958975"/>
            <a:ext cx="7772400" cy="1470025"/>
          </a:xfrm>
        </p:spPr>
        <p:txBody>
          <a:bodyPr/>
          <a:lstStyle/>
          <a:p>
            <a:r>
              <a:rPr lang="cs-CZ" b="1" dirty="0" smtClean="0"/>
              <a:t>Obratlovci</a:t>
            </a:r>
            <a:endParaRPr lang="cs-CZ" b="1" dirty="0"/>
          </a:p>
        </p:txBody>
      </p:sp>
      <p:pic>
        <p:nvPicPr>
          <p:cNvPr id="1029" name="Picture 5" descr="C:\Users\dudova\AppData\Local\Microsoft\Windows\Temporary Internet Files\Content.IE5\HFUSV5EM\MP9003092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194421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udova\AppData\Local\Microsoft\Windows\Temporary Internet Files\Content.IE5\HFUSV5EM\MP90040670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4776441"/>
            <a:ext cx="1175728" cy="17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udova\AppData\Local\Microsoft\Windows\Temporary Internet Files\Content.IE5\240BZG06\MP90042300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039" y="5162415"/>
            <a:ext cx="2088232" cy="131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udova\AppData\Local\Microsoft\Windows\Temporary Internet Files\Content.IE5\240BZG06\MP90043180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82197"/>
            <a:ext cx="2520280" cy="19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344" y="476672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944" y="234888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0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Obratlovce dělíme do skupin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Ryby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B050"/>
                </a:solidFill>
              </a:rPr>
              <a:t>Obojživelníci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Plazi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4"/>
                </a:solidFill>
              </a:rPr>
              <a:t>Ptáci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Savci</a:t>
            </a:r>
          </a:p>
          <a:p>
            <a:endParaRPr lang="cs-CZ" dirty="0"/>
          </a:p>
        </p:txBody>
      </p:sp>
      <p:pic>
        <p:nvPicPr>
          <p:cNvPr id="2050" name="Picture 2" descr="C:\Users\dudova\AppData\Local\Microsoft\Windows\Temporary Internet Files\Content.IE5\HFUSV5EM\MP9004447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085184"/>
            <a:ext cx="8667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udova\AppData\Local\Microsoft\Windows\Temporary Internet Files\Content.IE5\HFUSV5EM\MP9004015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436" y="2576704"/>
            <a:ext cx="1040892" cy="141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udova\AppData\Local\Microsoft\Windows\Temporary Internet Files\Content.IE5\240BZG06\MP9004280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93264"/>
            <a:ext cx="226913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32" y="1456184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668" y="4381092"/>
            <a:ext cx="186158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011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Spoj správně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Ryby</a:t>
            </a:r>
            <a:r>
              <a:rPr lang="cs-CZ" dirty="0" smtClean="0"/>
              <a:t>                                   dýchají plícemi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Obojživelníci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Plazi</a:t>
            </a:r>
            <a:r>
              <a:rPr lang="cs-CZ" dirty="0" smtClean="0"/>
              <a:t>                                   dýchají žábrami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Ptáci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Savci </a:t>
            </a:r>
            <a:r>
              <a:rPr lang="cs-CZ" dirty="0" smtClean="0"/>
              <a:t>                                dospělí dýchají plícemi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pulci dýchají žábrami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394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Spoj správně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Ryby</a:t>
            </a:r>
            <a:r>
              <a:rPr lang="cs-CZ" dirty="0" smtClean="0"/>
              <a:t>                              rodí živá mláďata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Obojživelníci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Plazi </a:t>
            </a:r>
            <a:r>
              <a:rPr lang="cs-CZ" dirty="0" smtClean="0"/>
              <a:t>                             mláďata se líhnou z                     </a:t>
            </a:r>
            <a:r>
              <a:rPr lang="cs-CZ" dirty="0" smtClean="0">
                <a:solidFill>
                  <a:schemeClr val="accent4"/>
                </a:solidFill>
              </a:rPr>
              <a:t>Ptáci </a:t>
            </a:r>
            <a:r>
              <a:rPr lang="cs-CZ" dirty="0" smtClean="0"/>
              <a:t>                                      vajíček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Savci </a:t>
            </a:r>
            <a:r>
              <a:rPr lang="cs-CZ" dirty="0" smtClean="0"/>
              <a:t>                             potěr se líhne z jiker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261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http://office.microsoft.com/cs-cz/images/results.aspx?qu=opice&amp;ex=2#ai:MP900431807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http://office.microsoft.com/cs-cz/images/results.aspx?qu=pt%C3%A1k&amp;ex=1#ai:MP900449107</a:t>
            </a:r>
            <a:r>
              <a:rPr lang="cs-CZ" sz="1400" dirty="0" smtClean="0">
                <a:hlinkClick r:id="rId3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http://office.microsoft.com/cs-cz/images/results.aspx?qu=%C5%BE%C3%A1ba&amp;ex=1#ai:MP900423007</a:t>
            </a:r>
            <a:r>
              <a:rPr lang="cs-CZ" sz="1400" dirty="0" smtClean="0">
                <a:hlinkClick r:id="rId4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http://office.microsoft.com/cs-cz/images/results.aspx?qu=had&amp;ex=1#ai:MP900406702</a:t>
            </a:r>
            <a:r>
              <a:rPr lang="cs-CZ" sz="1400" dirty="0" smtClean="0">
                <a:hlinkClick r:id="rId5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http://office.microsoft.com/cs-cz/images/results.aspx?qu=%C5%BErALOK&amp;ex=1#ai:MP900309222</a:t>
            </a:r>
            <a:r>
              <a:rPr lang="cs-CZ" sz="1400" dirty="0" smtClean="0">
                <a:hlinkClick r:id="rId6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http://office.microsoft.com/cs-cz/images/results.aspx?qu=%C5%BD%C3%81BA&amp;ex=1#ai:MP900401526</a:t>
            </a:r>
            <a:r>
              <a:rPr lang="cs-CZ" sz="1400" dirty="0" smtClean="0">
                <a:hlinkClick r:id="rId7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8"/>
              </a:rPr>
              <a:t>http://office.microsoft.com/cs-cz/images/results.aspx?qu=HAD&amp;ex=1#ai:MP900401523</a:t>
            </a:r>
            <a:r>
              <a:rPr lang="cs-CZ" sz="1400" dirty="0" smtClean="0">
                <a:hlinkClick r:id="rId8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9"/>
              </a:rPr>
              <a:t>http://office.microsoft.com/cs-cz/images/results.aspx?qu=ryby&amp;ex=1#ai:MP900428001</a:t>
            </a:r>
            <a:r>
              <a:rPr lang="cs-CZ" sz="1400" dirty="0" smtClean="0">
                <a:hlinkClick r:id="rId9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0"/>
              </a:rPr>
              <a:t>http://office.microsoft.com/cs-cz/images/results.aspx?qu=pt%C3%A1ci&amp;ex=1#ai:MP900433722</a:t>
            </a:r>
            <a:r>
              <a:rPr lang="cs-CZ" sz="1400" dirty="0" smtClean="0">
                <a:hlinkClick r:id="rId10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11"/>
              </a:rPr>
              <a:t>http://office.microsoft.com/cs-cz/images/results.aspx?qu=pes&amp;ex=1#ai:MP900444792|</a:t>
            </a:r>
            <a:endParaRPr lang="cs-CZ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4977702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96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Obratlovci</vt:lpstr>
      <vt:lpstr>Obratlovce dělíme do skupin </vt:lpstr>
      <vt:lpstr>Spoj správně </vt:lpstr>
      <vt:lpstr>Spoj správně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Obratlovci</dc:title>
  <dc:creator>Dudová Víťa</dc:creator>
  <cp:lastModifiedBy>Nosková Ladislava</cp:lastModifiedBy>
  <cp:revision>12</cp:revision>
  <dcterms:created xsi:type="dcterms:W3CDTF">2012-11-15T20:57:53Z</dcterms:created>
  <dcterms:modified xsi:type="dcterms:W3CDTF">2013-09-20T19:08:26Z</dcterms:modified>
</cp:coreProperties>
</file>