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14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04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42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19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82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33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03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18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962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41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12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0E6B0-741A-46B4-9EE5-9A789758DE98}" type="datetimeFigureOut">
              <a:rPr lang="cs-CZ" smtClean="0"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6B956-6D6B-428A-B488-53F565872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555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zoo&amp;ex=1#ai:MC900231356" TargetMode="External"/><Relationship Id="rId2" Type="http://schemas.openxmlformats.org/officeDocument/2006/relationships/hyperlink" Target="http://office.microsoft.com/cs-cz/images/results.aspx?qu=jelen&amp;ex=1#ai:MC90043000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ffice.microsoft.com/cs-cz/images/results.aspx?qu=medv%C4%9Bd&amp;ex=1#ai:MC900332412" TargetMode="External"/><Relationship Id="rId5" Type="http://schemas.openxmlformats.org/officeDocument/2006/relationships/hyperlink" Target="http://office.microsoft.com/cs-cz/images/results.aspx?qu=lev&amp;ex=1#ai:MC900441398" TargetMode="External"/><Relationship Id="rId4" Type="http://schemas.openxmlformats.org/officeDocument/2006/relationships/hyperlink" Target="http://office.microsoft.com/cs-cz/images/results.aspx?qu=zoo&amp;ex=1#ai:MC90023271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7030A0"/>
                </a:solidFill>
              </a:rPr>
              <a:t>Třídění živočichů</a:t>
            </a:r>
            <a:endParaRPr lang="cs-CZ" dirty="0">
              <a:solidFill>
                <a:srgbClr val="7030A0"/>
              </a:solidFill>
            </a:endParaRPr>
          </a:p>
        </p:txBody>
      </p:sp>
      <p:pic>
        <p:nvPicPr>
          <p:cNvPr id="1027" name="Picture 3" descr="C:\Users\dudova\AppData\Local\Microsoft\Windows\Temporary Internet Files\Content.IE5\240BZG06\MC90023135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861048"/>
            <a:ext cx="2147180" cy="2228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udova\AppData\Local\Microsoft\Windows\Temporary Internet Files\Content.IE5\L7VLMXIQ\MC90023271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861048"/>
            <a:ext cx="2868440" cy="194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515" y="332656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8897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Třídíme živočichy podle typu potravy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Masožravci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00B050"/>
                </a:solidFill>
              </a:rPr>
              <a:t>Býložravci</a:t>
            </a:r>
          </a:p>
          <a:p>
            <a:endParaRPr lang="cs-CZ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>
                <a:solidFill>
                  <a:srgbClr val="0070C0"/>
                </a:solidFill>
              </a:rPr>
              <a:t>Všežravci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2050" name="Picture 2" descr="C:\Users\dudova\AppData\Local\Microsoft\Windows\Temporary Internet Files\Content.IE5\L7VLMXIQ\MC90044139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497" y="1124744"/>
            <a:ext cx="17907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udova\AppData\Local\Microsoft\Windows\Temporary Internet Files\Content.IE5\HFUSV5EM\MC90043000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90517"/>
            <a:ext cx="127000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dudova\AppData\Local\Microsoft\Windows\Temporary Internet Files\Content.IE5\V8KNT36V\MC90033241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509120"/>
            <a:ext cx="1827886" cy="1609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26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Vyber živočichy, kteří jsou masožraví a zakroužkuj je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 slon         myš          medvěd         liška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kráva        žirafa            krokodýl  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 lev             žába          člověk              vlk  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       jelen         kočka        veverka       kuna   </a:t>
            </a:r>
          </a:p>
        </p:txBody>
      </p:sp>
    </p:spTree>
    <p:extLst>
      <p:ext uri="{BB962C8B-B14F-4D97-AF65-F5344CB8AC3E}">
        <p14:creationId xmlns:p14="http://schemas.microsoft.com/office/powerpoint/2010/main" val="405809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Vyber živočichy ,kteří jsou býložraví a zakroužkuj je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 jelen           jezevec           sova           kráva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medvěd          prase        srna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Kachna          tygr            zebra          orel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klokan         liška            gorila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400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Vyber živočichy, kteří jsou všežraví a zakroužkuj je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5" y="1556792"/>
            <a:ext cx="9036496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 kůň          levhart           prase            ježek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ovce               medvěd        slepice 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Zajíc        štika          člověk           kos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bažant        bobr           kachna       zmije</a:t>
            </a:r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40710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( kliparty použity z galerie firmy Microsoft Offise)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>
                <a:hlinkClick r:id="rId2"/>
              </a:rPr>
              <a:t>http://</a:t>
            </a:r>
            <a:r>
              <a:rPr lang="cs-CZ" sz="1600" dirty="0" smtClean="0">
                <a:hlinkClick r:id="rId2"/>
              </a:rPr>
              <a:t>office.microsoft.com/cs-cz/images/results.aspx?qu=jelen&amp;ex=1#ai:MC900430003</a:t>
            </a:r>
            <a:endParaRPr lang="cs-CZ" sz="1600" dirty="0" smtClean="0"/>
          </a:p>
          <a:p>
            <a:r>
              <a:rPr lang="cs-CZ" sz="1600" dirty="0">
                <a:hlinkClick r:id="rId3"/>
              </a:rPr>
              <a:t>http://</a:t>
            </a:r>
            <a:r>
              <a:rPr lang="cs-CZ" sz="1600" dirty="0" smtClean="0">
                <a:hlinkClick r:id="rId3"/>
              </a:rPr>
              <a:t>office.microsoft.com/cs-cz/images/results.aspx?qu=zoo&amp;ex=1#ai:MC900231356</a:t>
            </a:r>
            <a:endParaRPr lang="cs-CZ" sz="1600" dirty="0" smtClean="0"/>
          </a:p>
          <a:p>
            <a:r>
              <a:rPr lang="cs-CZ" sz="1600" dirty="0">
                <a:hlinkClick r:id="rId4"/>
              </a:rPr>
              <a:t>http://</a:t>
            </a:r>
            <a:r>
              <a:rPr lang="cs-CZ" sz="1600" dirty="0" smtClean="0">
                <a:hlinkClick r:id="rId4"/>
              </a:rPr>
              <a:t>office.microsoft.com/cs-cz/images/results.aspx?qu=zoo&amp;ex=1#ai:MC900232717</a:t>
            </a:r>
            <a:endParaRPr lang="cs-CZ" sz="1600" dirty="0" smtClean="0"/>
          </a:p>
          <a:p>
            <a:r>
              <a:rPr lang="cs-CZ" sz="1600" dirty="0">
                <a:hlinkClick r:id="rId5"/>
              </a:rPr>
              <a:t>http://</a:t>
            </a:r>
            <a:r>
              <a:rPr lang="cs-CZ" sz="1600" dirty="0" smtClean="0">
                <a:hlinkClick r:id="rId5"/>
              </a:rPr>
              <a:t>office.microsoft.com/cs-cz/images/results.aspx?qu=lev&amp;ex=1#ai:MC900441398</a:t>
            </a:r>
            <a:endParaRPr lang="cs-CZ" sz="1600" dirty="0" smtClean="0"/>
          </a:p>
          <a:p>
            <a:r>
              <a:rPr lang="cs-CZ" sz="1600">
                <a:hlinkClick r:id="rId6"/>
              </a:rPr>
              <a:t>http://office.microsoft.com/cs-cz/images/results.aspx?qu=medvěd&amp;ex=1#ai:MC900332412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1550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118</Words>
  <Application>Microsoft Office PowerPoint</Application>
  <PresentationFormat>Předvádění na obrazovce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Třídění živočichů</vt:lpstr>
      <vt:lpstr>Třídíme živočichy podle typu potravy</vt:lpstr>
      <vt:lpstr>Vyber živočichy, kteří jsou masožraví a zakroužkuj je</vt:lpstr>
      <vt:lpstr>Vyber živočichy ,kteří jsou býložraví a zakroužkuj je</vt:lpstr>
      <vt:lpstr>Vyber živočichy, kteří jsou všežraví a zakroužkuj je</vt:lpstr>
      <vt:lpstr>( kliparty použity z galerie firmy Microsoft Offise)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Třídění živočichů</dc:title>
  <dc:creator>Dudová Víťa</dc:creator>
  <cp:lastModifiedBy>Nosková Ladislava</cp:lastModifiedBy>
  <cp:revision>7</cp:revision>
  <dcterms:created xsi:type="dcterms:W3CDTF">2012-11-15T20:22:19Z</dcterms:created>
  <dcterms:modified xsi:type="dcterms:W3CDTF">2013-09-09T21:02:14Z</dcterms:modified>
</cp:coreProperties>
</file>