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Střední styl 1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>
        <p:scale>
          <a:sx n="76" d="100"/>
          <a:sy n="76" d="100"/>
        </p:scale>
        <p:origin x="-1212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9595E-033B-430B-9D48-901B6EF2416B}" type="datetimeFigureOut">
              <a:rPr lang="cs-CZ" smtClean="0"/>
              <a:t>17.9.2013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06B4A-2170-4F69-99DA-6E1071533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10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06B4A-2170-4F69-99DA-6E1071533D7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911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06B4A-2170-4F69-99DA-6E1071533D7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39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2036-F4DE-44CA-954B-1237935B8C92}" type="datetimeFigureOut">
              <a:rPr lang="cs-CZ" smtClean="0"/>
              <a:t>17.9.2013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83771-1353-453C-97E7-99A6684B2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07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2036-F4DE-44CA-954B-1237935B8C92}" type="datetimeFigureOut">
              <a:rPr lang="cs-CZ" smtClean="0"/>
              <a:t>17.9.2013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83771-1353-453C-97E7-99A6684B2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1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2036-F4DE-44CA-954B-1237935B8C92}" type="datetimeFigureOut">
              <a:rPr lang="cs-CZ" smtClean="0"/>
              <a:t>17.9.2013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83771-1353-453C-97E7-99A6684B2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17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2036-F4DE-44CA-954B-1237935B8C92}" type="datetimeFigureOut">
              <a:rPr lang="cs-CZ" smtClean="0"/>
              <a:t>17.9.2013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83771-1353-453C-97E7-99A6684B2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30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2036-F4DE-44CA-954B-1237935B8C92}" type="datetimeFigureOut">
              <a:rPr lang="cs-CZ" smtClean="0"/>
              <a:t>17.9.2013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83771-1353-453C-97E7-99A6684B2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22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2036-F4DE-44CA-954B-1237935B8C92}" type="datetimeFigureOut">
              <a:rPr lang="cs-CZ" smtClean="0"/>
              <a:t>17.9.2013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83771-1353-453C-97E7-99A6684B2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94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2036-F4DE-44CA-954B-1237935B8C92}" type="datetimeFigureOut">
              <a:rPr lang="cs-CZ" smtClean="0"/>
              <a:t>17.9.2013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83771-1353-453C-97E7-99A6684B2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341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2036-F4DE-44CA-954B-1237935B8C92}" type="datetimeFigureOut">
              <a:rPr lang="cs-CZ" smtClean="0"/>
              <a:t>17.9.2013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83771-1353-453C-97E7-99A6684B2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80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2036-F4DE-44CA-954B-1237935B8C92}" type="datetimeFigureOut">
              <a:rPr lang="cs-CZ" smtClean="0"/>
              <a:t>17.9.2013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83771-1353-453C-97E7-99A6684B2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72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2036-F4DE-44CA-954B-1237935B8C92}" type="datetimeFigureOut">
              <a:rPr lang="cs-CZ" smtClean="0"/>
              <a:t>17.9.2013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83771-1353-453C-97E7-99A6684B2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345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2036-F4DE-44CA-954B-1237935B8C92}" type="datetimeFigureOut">
              <a:rPr lang="cs-CZ" smtClean="0"/>
              <a:t>17.9.2013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83771-1353-453C-97E7-99A6684B2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66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12036-F4DE-44CA-954B-1237935B8C92}" type="datetimeFigureOut">
              <a:rPr lang="cs-CZ" smtClean="0"/>
              <a:t>17.9.2013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83771-1353-453C-97E7-99A6684B2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62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office.microsoft.com/cs-cz/images/results.aspx?qu=p%C5%99%C3%ADroda&amp;ex=1#ai:MP900448406" TargetMode="External"/><Relationship Id="rId3" Type="http://schemas.openxmlformats.org/officeDocument/2006/relationships/hyperlink" Target="http://office.microsoft.com/cs-cz/images/results.aspx?qu=ovce&amp;ex=1#ai:MP900227746|mt:2|" TargetMode="External"/><Relationship Id="rId7" Type="http://schemas.openxmlformats.org/officeDocument/2006/relationships/hyperlink" Target="http://office.microsoft.com/cs-cz/images/results.aspx?qu=p&#345;&#237;roda&amp;ex=1#ai:MP900442396" TargetMode="External"/><Relationship Id="rId2" Type="http://schemas.openxmlformats.org/officeDocument/2006/relationships/hyperlink" Target="http://office.microsoft.com/cs-cz/images/results.aspx?qu=ryba&amp;ex=2#ai:MP900405034|mt:2|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ffice.microsoft.com/cs-cz/images/results.aspx?qu=kv&#283;tiny&amp;ex=1#ai:MP900444862" TargetMode="External"/><Relationship Id="rId11" Type="http://schemas.openxmlformats.org/officeDocument/2006/relationships/hyperlink" Target="http://office.microsoft.com/cs-cz/images/results.aspx?qu=les&amp;ex=1#ai:MP900400815" TargetMode="External"/><Relationship Id="rId5" Type="http://schemas.openxmlformats.org/officeDocument/2006/relationships/hyperlink" Target="http://office.microsoft.com/cs-cz/images/results.aspx?qu=mo%C5%99sk%C3%BD+kon%C3%ADk&amp;ex=1#ai:MC900346975|mt:1|" TargetMode="External"/><Relationship Id="rId10" Type="http://schemas.openxmlformats.org/officeDocument/2006/relationships/hyperlink" Target="http://office.microsoft.com/cs-cz/images/results.aspx?qu=rodina&amp;ex=1#ai:MP900408954" TargetMode="External"/><Relationship Id="rId4" Type="http://schemas.openxmlformats.org/officeDocument/2006/relationships/hyperlink" Target="http://office.microsoft.com/cs-cz/images/results.aspx?qu=pot%C3%A1p%C4%9B%C4%8D&amp;ex=1#ai:MP900407450|mt:2|" TargetMode="External"/><Relationship Id="rId9" Type="http://schemas.openxmlformats.org/officeDocument/2006/relationships/hyperlink" Target="http://office.microsoft.com/cs-cz/images/results.aspx?qu=p&#237;sek&amp;ex=1#ai:MP900407069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" Target="slide5.xml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image" Target="../media/image6.png"/><Relationship Id="rId4" Type="http://schemas.openxmlformats.org/officeDocument/2006/relationships/slide" Target="slide6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404665"/>
            <a:ext cx="8280920" cy="18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Ochrana životního prostředí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452386"/>
            <a:ext cx="6400800" cy="1186414"/>
          </a:xfrm>
        </p:spPr>
        <p:txBody>
          <a:bodyPr/>
          <a:lstStyle/>
          <a:p>
            <a:endParaRPr lang="cs-CZ" dirty="0"/>
          </a:p>
          <a:p>
            <a:r>
              <a:rPr lang="cs-CZ" dirty="0" smtClean="0">
                <a:hlinkClick r:id="rId2" action="ppaction://hlinksldjump"/>
              </a:rPr>
              <a:t>START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84984"/>
            <a:ext cx="3384376" cy="174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04" y="548680"/>
            <a:ext cx="60960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9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Kliparty použity z galerie firmy Microsoft Office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http://office.microsoft.com/cs-cz/images/results.aspx?qu=ryba&amp;ex=2#ai:MP900405034|mt:2|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http://office.microsoft.com/cs-cz/images/results.aspx?qu=ovce&amp;ex=1#ai:MP900227746|mt:2|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http://office.microsoft.com/cs-cz/images/results.aspx?qu=pot%C3%A1p%C4%9B%C4%8D&amp;ex=1#ai:MP900407450|mt:2|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  <a:hlinkClick r:id="rId5"/>
              </a:rPr>
              <a:t>http://office.microsoft.com/cs-cz/images/results.aspx?qu=mo%C5%99sk%C3%BD+kon%C3%ADk&amp;ex=1#ai:MC900346975|mt:1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  <a:hlinkClick r:id="rId5"/>
              </a:rPr>
              <a:t>|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  <a:hlinkClick r:id="rId6"/>
              </a:rPr>
              <a:t>http://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  <a:hlinkClick r:id="rId6"/>
              </a:rPr>
              <a:t>office.microsoft.com/cs-cz/images/results.aspx?qu=květiny&amp;ex=1#ai:MP900444862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  <a:hlinkClick r:id="rId7"/>
              </a:rPr>
              <a:t>http://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  <a:hlinkClick r:id="rId7"/>
              </a:rPr>
              <a:t>office.microsoft.com/cs-cz/images/results.aspx?qu=příroda&amp;ex=1#ai:MP900442396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  <a:hlinkClick r:id="rId8"/>
              </a:rPr>
              <a:t>http://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  <a:hlinkClick r:id="rId8"/>
              </a:rPr>
              <a:t>office.microsoft.com/cs-cz/images/results.aspx?qu=p%C5%99%C3%ADroda&amp;ex=1#ai:MP900448406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  <a:hlinkClick r:id="rId9"/>
              </a:rPr>
              <a:t>http://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  <a:hlinkClick r:id="rId9"/>
              </a:rPr>
              <a:t>office.microsoft.com/cs-cz/images/results.aspx?qu=písek&amp;ex=1#ai:MP900407069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>
                <a:hlinkClick r:id="rId10"/>
              </a:rPr>
              <a:t>http://</a:t>
            </a:r>
            <a:r>
              <a:rPr lang="cs-CZ" sz="1600" dirty="0" smtClean="0">
                <a:hlinkClick r:id="rId10"/>
              </a:rPr>
              <a:t>office.microsoft.com/cs-cz/images/results.aspx?qu=rodina&amp;ex=1#ai:MP900408954</a:t>
            </a:r>
            <a:endParaRPr lang="cs-CZ" sz="1600" dirty="0" smtClean="0"/>
          </a:p>
          <a:p>
            <a:r>
              <a:rPr lang="cs-CZ" sz="1600" dirty="0">
                <a:hlinkClick r:id="rId11"/>
              </a:rPr>
              <a:t>http://office.microsoft.com/cs-cz/images/results.aspx?qu=les&amp;ex=1#ai:MP900400815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918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lačítko akce: Nápověda 1">
            <a:hlinkClick r:id="rId3" action="ppaction://hlinksldjump" highlightClick="1"/>
          </p:cNvPr>
          <p:cNvSpPr/>
          <p:nvPr/>
        </p:nvSpPr>
        <p:spPr>
          <a:xfrm>
            <a:off x="3923928" y="2708920"/>
            <a:ext cx="360040" cy="432048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lačítko akce: Nápověda 13">
            <a:hlinkClick r:id="rId4" action="ppaction://hlinksldjump" highlightClick="1"/>
          </p:cNvPr>
          <p:cNvSpPr/>
          <p:nvPr/>
        </p:nvSpPr>
        <p:spPr>
          <a:xfrm>
            <a:off x="5724128" y="2924944"/>
            <a:ext cx="360040" cy="432048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lačítko akce: Nápověda 14">
            <a:hlinkClick r:id="rId5" action="ppaction://hlinksldjump" highlightClick="1"/>
          </p:cNvPr>
          <p:cNvSpPr/>
          <p:nvPr/>
        </p:nvSpPr>
        <p:spPr>
          <a:xfrm>
            <a:off x="4065476" y="4437112"/>
            <a:ext cx="360040" cy="432048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lačítko akce: Nápověda 15">
            <a:hlinkClick r:id="rId6" action="ppaction://hlinksldjump" highlightClick="1"/>
          </p:cNvPr>
          <p:cNvSpPr/>
          <p:nvPr/>
        </p:nvSpPr>
        <p:spPr>
          <a:xfrm>
            <a:off x="6012160" y="4623865"/>
            <a:ext cx="360040" cy="432048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43608" y="54868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Vyber si </a:t>
            </a:r>
            <a:r>
              <a:rPr lang="cs-CZ" sz="2000" dirty="0" smtClean="0"/>
              <a:t>obrázek a </a:t>
            </a:r>
            <a:r>
              <a:rPr lang="cs-CZ" sz="2000" dirty="0"/>
              <a:t>odpověz na otázku.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456385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17032"/>
            <a:ext cx="2448272" cy="294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1013666"/>
            <a:ext cx="248427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2" y="3533946"/>
            <a:ext cx="3276007" cy="327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13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36912"/>
            <a:ext cx="8229600" cy="1143000"/>
          </a:xfrm>
        </p:spPr>
        <p:txBody>
          <a:bodyPr/>
          <a:lstStyle/>
          <a:p>
            <a:r>
              <a:rPr lang="cs-CZ" dirty="0" smtClean="0"/>
              <a:t>Ano, výborně </a:t>
            </a:r>
            <a:r>
              <a:rPr lang="cs-CZ" dirty="0" smtClean="0">
                <a:sym typeface="Wingdings" pitchFamily="2" charset="2"/>
              </a:rPr>
              <a:t></a:t>
            </a:r>
            <a:endParaRPr lang="cs-CZ" dirty="0"/>
          </a:p>
        </p:txBody>
      </p:sp>
      <p:sp>
        <p:nvSpPr>
          <p:cNvPr id="3" name="Tlačítko akce: Dopředu nebo Další 2">
            <a:hlinkClick r:id="rId3" action="ppaction://hlinksldjump" highlightClick="1"/>
          </p:cNvPr>
          <p:cNvSpPr/>
          <p:nvPr/>
        </p:nvSpPr>
        <p:spPr>
          <a:xfrm>
            <a:off x="3419872" y="4437112"/>
            <a:ext cx="1872208" cy="11521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02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1512168"/>
          </a:xfrm>
        </p:spPr>
        <p:txBody>
          <a:bodyPr/>
          <a:lstStyle/>
          <a:p>
            <a:r>
              <a:rPr lang="cs-CZ" dirty="0" smtClean="0"/>
              <a:t>Ne, znovu. </a:t>
            </a:r>
            <a:r>
              <a:rPr lang="cs-CZ" dirty="0" smtClean="0">
                <a:sym typeface="Wingdings" pitchFamily="2" charset="2"/>
              </a:rPr>
              <a:t></a:t>
            </a:r>
            <a:endParaRPr lang="cs-CZ" dirty="0"/>
          </a:p>
        </p:txBody>
      </p:sp>
      <p:sp>
        <p:nvSpPr>
          <p:cNvPr id="3" name="Tlačítko akce: Zpět nebo Předchozí 2">
            <a:hlinkClick r:id="" action="ppaction://hlinkshowjump?jump=lastslideviewed" highlightClick="1"/>
          </p:cNvPr>
          <p:cNvSpPr/>
          <p:nvPr/>
        </p:nvSpPr>
        <p:spPr>
          <a:xfrm>
            <a:off x="3779912" y="4149080"/>
            <a:ext cx="2088232" cy="14401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183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Vyber větu, která je pravdivá.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A) </a:t>
            </a:r>
            <a:r>
              <a:rPr lang="cs-CZ" dirty="0" smtClean="0">
                <a:hlinkClick r:id="rId2" action="ppaction://hlinksldjump"/>
              </a:rPr>
              <a:t>V ZOO se nesnaží o rozmnožování ohrožených druhů zvířat.</a:t>
            </a:r>
            <a:endParaRPr lang="cs-CZ" dirty="0" smtClean="0"/>
          </a:p>
          <a:p>
            <a:r>
              <a:rPr lang="cs-CZ" dirty="0" smtClean="0"/>
              <a:t>B) </a:t>
            </a:r>
            <a:r>
              <a:rPr lang="cs-CZ" dirty="0" smtClean="0">
                <a:hlinkClick r:id="rId3" action="ppaction://hlinksldjump"/>
              </a:rPr>
              <a:t>Ochrana přírody znamená nejen zachraňování ohrožených rostlin a živočichů, ale hlavně snahu o čisté životní prostředí.</a:t>
            </a:r>
            <a:endParaRPr lang="cs-CZ" dirty="0" smtClean="0"/>
          </a:p>
          <a:p>
            <a:r>
              <a:rPr lang="cs-CZ" dirty="0" smtClean="0"/>
              <a:t>C) </a:t>
            </a:r>
            <a:r>
              <a:rPr lang="cs-CZ" dirty="0" smtClean="0">
                <a:hlinkClick r:id="rId2" action="ppaction://hlinksldjump"/>
              </a:rPr>
              <a:t>Člověk přírodu neohrožuje.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49080"/>
            <a:ext cx="2664296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7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Vyber větu, </a:t>
            </a:r>
            <a:r>
              <a:rPr lang="cs-CZ" dirty="0"/>
              <a:t>která je pravdivá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hlinkClick r:id="rId2" action="ppaction://hlinksldjump"/>
              </a:rPr>
              <a:t>Člověk se vůbec nepřičinil o vážné znečištění životního prostředí.</a:t>
            </a:r>
            <a:endParaRPr lang="cs-CZ" dirty="0" smtClean="0"/>
          </a:p>
          <a:p>
            <a:r>
              <a:rPr lang="cs-CZ" dirty="0" smtClean="0">
                <a:hlinkClick r:id="rId2" action="ppaction://hlinksldjump"/>
              </a:rPr>
              <a:t>Lidé si neuvědomují význam ochrany životního prostředí.</a:t>
            </a:r>
            <a:endParaRPr lang="cs-CZ" dirty="0" smtClean="0"/>
          </a:p>
          <a:p>
            <a:r>
              <a:rPr lang="cs-CZ" dirty="0" smtClean="0">
                <a:hlinkClick r:id="rId3" action="ppaction://hlinksldjump"/>
              </a:rPr>
              <a:t>Mnoho rostlin a živočichů je ohroženo nerozumným kácením lesů, vysoušením močálů, zvětšováním polí, rozšiřováním zástavby, znečišťováním vod.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797152"/>
            <a:ext cx="16002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7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Vyber větu, která je pravdivá.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cs-CZ" dirty="0" smtClean="0"/>
              <a:t>A) </a:t>
            </a:r>
            <a:r>
              <a:rPr lang="cs-CZ" dirty="0" smtClean="0">
                <a:hlinkClick r:id="rId2" action="ppaction://hlinksldjump"/>
              </a:rPr>
              <a:t>Nejvíce ohrožuje přírodu znečišťování ovzduší, vody a půdy.</a:t>
            </a:r>
            <a:endParaRPr lang="cs-CZ" dirty="0" smtClean="0"/>
          </a:p>
          <a:p>
            <a:r>
              <a:rPr lang="cs-CZ" dirty="0" smtClean="0"/>
              <a:t>B) </a:t>
            </a:r>
            <a:r>
              <a:rPr lang="cs-CZ" dirty="0" smtClean="0">
                <a:hlinkClick r:id="rId3" action="ppaction://hlinksldjump"/>
              </a:rPr>
              <a:t>Lidé nemusí omezit vypouštění škodlivých látek do životního prostředí.</a:t>
            </a:r>
            <a:endParaRPr lang="cs-CZ" dirty="0" smtClean="0"/>
          </a:p>
          <a:p>
            <a:r>
              <a:rPr lang="cs-CZ" dirty="0" smtClean="0"/>
              <a:t>C) </a:t>
            </a:r>
            <a:r>
              <a:rPr lang="cs-CZ" dirty="0" smtClean="0">
                <a:hlinkClick r:id="rId3" action="ppaction://hlinksldjump"/>
              </a:rPr>
              <a:t>Na jaře je vhodné vypalovat trávu.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93096"/>
            <a:ext cx="2411908" cy="258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7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Vyber větu, která je pravdivá.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 action="ppaction://hlinksldjump"/>
              </a:rPr>
              <a:t>Tím, že člověk ochraňuje životní prostředí, sám sebe neochraňuje.</a:t>
            </a:r>
            <a:endParaRPr lang="cs-CZ" dirty="0" smtClean="0"/>
          </a:p>
          <a:p>
            <a:r>
              <a:rPr lang="cs-CZ" dirty="0" smtClean="0">
                <a:hlinkClick r:id="rId2" action="ppaction://hlinksldjump"/>
              </a:rPr>
              <a:t>Za ochranu životního prostředí nebojuje žádná organizace.</a:t>
            </a:r>
            <a:endParaRPr lang="cs-CZ" dirty="0" smtClean="0"/>
          </a:p>
          <a:p>
            <a:r>
              <a:rPr lang="cs-CZ" dirty="0" smtClean="0">
                <a:hlinkClick r:id="rId3" action="ppaction://hlinksldjump"/>
              </a:rPr>
              <a:t>Musíme zamezit plýtvání s vodou, energií a spotřebními předměty, které používáme ke každodennímu životu. 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97153"/>
            <a:ext cx="316835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38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Ochrana životního prostředí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Kliparty použity z galerie firmy Microsoft Office.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96952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8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248</Words>
  <Application>Microsoft Office PowerPoint</Application>
  <PresentationFormat>Předvádění na obrazovce (4:3)</PresentationFormat>
  <Paragraphs>37</Paragraphs>
  <Slides>10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     Ochrana životního prostředí </vt:lpstr>
      <vt:lpstr>Prezentace aplikace PowerPoint</vt:lpstr>
      <vt:lpstr>Ano, výborně </vt:lpstr>
      <vt:lpstr>Ne, znovu. </vt:lpstr>
      <vt:lpstr>Vyber větu, která je pravdivá.</vt:lpstr>
      <vt:lpstr>Vyber větu, která je pravdivá.</vt:lpstr>
      <vt:lpstr>Vyber větu, která je pravdivá.</vt:lpstr>
      <vt:lpstr>Vyber větu, která je pravdivá.</vt:lpstr>
      <vt:lpstr>Ochrana životního prostředí</vt:lpstr>
      <vt:lpstr>Kliparty použity z galerie firmy Microsoft Office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ČR</dc:title>
  <dc:creator>Kantor</dc:creator>
  <cp:lastModifiedBy>Nosková Ladislava</cp:lastModifiedBy>
  <cp:revision>68</cp:revision>
  <dcterms:created xsi:type="dcterms:W3CDTF">2011-11-09T13:33:50Z</dcterms:created>
  <dcterms:modified xsi:type="dcterms:W3CDTF">2013-09-17T18:16:54Z</dcterms:modified>
</cp:coreProperties>
</file>