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8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E171933-4619-4E11-9A3F-F7608DF75F80}" styleName="Střední styl 1 – zvýraznění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BC89EF96-8CEA-46FF-86C4-4CE0E7609802}" styleName="Světlý styl 3 – zvýraznění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13" autoAdjust="0"/>
    <p:restoredTop sz="94660"/>
  </p:normalViewPr>
  <p:slideViewPr>
    <p:cSldViewPr>
      <p:cViewPr>
        <p:scale>
          <a:sx n="76" d="100"/>
          <a:sy n="76" d="100"/>
        </p:scale>
        <p:origin x="-1212" y="-19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09595E-033B-430B-9D48-901B6EF2416B}" type="datetimeFigureOut">
              <a:rPr lang="cs-CZ" smtClean="0"/>
              <a:t>17.9.2013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706B4A-2170-4F69-99DA-6E1071533D7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2103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706B4A-2170-4F69-99DA-6E1071533D7E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19110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706B4A-2170-4F69-99DA-6E1071533D7E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703983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12036-F4DE-44CA-954B-1237935B8C92}" type="datetimeFigureOut">
              <a:rPr lang="cs-CZ" smtClean="0"/>
              <a:t>17.9.2013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83771-1353-453C-97E7-99A6684B24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60704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12036-F4DE-44CA-954B-1237935B8C92}" type="datetimeFigureOut">
              <a:rPr lang="cs-CZ" smtClean="0"/>
              <a:t>17.9.2013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83771-1353-453C-97E7-99A6684B24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49102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12036-F4DE-44CA-954B-1237935B8C92}" type="datetimeFigureOut">
              <a:rPr lang="cs-CZ" smtClean="0"/>
              <a:t>17.9.2013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83771-1353-453C-97E7-99A6684B24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31760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12036-F4DE-44CA-954B-1237935B8C92}" type="datetimeFigureOut">
              <a:rPr lang="cs-CZ" smtClean="0"/>
              <a:t>17.9.2013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83771-1353-453C-97E7-99A6684B24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3304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12036-F4DE-44CA-954B-1237935B8C92}" type="datetimeFigureOut">
              <a:rPr lang="cs-CZ" smtClean="0"/>
              <a:t>17.9.2013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83771-1353-453C-97E7-99A6684B24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58228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12036-F4DE-44CA-954B-1237935B8C92}" type="datetimeFigureOut">
              <a:rPr lang="cs-CZ" smtClean="0"/>
              <a:t>17.9.2013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83771-1353-453C-97E7-99A6684B24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89404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12036-F4DE-44CA-954B-1237935B8C92}" type="datetimeFigureOut">
              <a:rPr lang="cs-CZ" smtClean="0"/>
              <a:t>17.9.2013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83771-1353-453C-97E7-99A6684B24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34122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12036-F4DE-44CA-954B-1237935B8C92}" type="datetimeFigureOut">
              <a:rPr lang="cs-CZ" smtClean="0"/>
              <a:t>17.9.2013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83771-1353-453C-97E7-99A6684B24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958092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12036-F4DE-44CA-954B-1237935B8C92}" type="datetimeFigureOut">
              <a:rPr lang="cs-CZ" smtClean="0"/>
              <a:t>17.9.2013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83771-1353-453C-97E7-99A6684B24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47234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12036-F4DE-44CA-954B-1237935B8C92}" type="datetimeFigureOut">
              <a:rPr lang="cs-CZ" smtClean="0"/>
              <a:t>17.9.2013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83771-1353-453C-97E7-99A6684B24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93451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B12036-F4DE-44CA-954B-1237935B8C92}" type="datetimeFigureOut">
              <a:rPr lang="cs-CZ" smtClean="0"/>
              <a:t>17.9.2013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A83771-1353-453C-97E7-99A6684B24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56613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B12036-F4DE-44CA-954B-1237935B8C92}" type="datetimeFigureOut">
              <a:rPr lang="cs-CZ" smtClean="0"/>
              <a:t>17.9.2013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A83771-1353-453C-97E7-99A6684B24D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656270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://office.microsoft.com/cs-cz/images/results.aspx?qu=p%C5%99%C3%ADroda&amp;ex=1#ai:MP900448406" TargetMode="External"/><Relationship Id="rId3" Type="http://schemas.openxmlformats.org/officeDocument/2006/relationships/hyperlink" Target="http://office.microsoft.com/cs-cz/images/results.aspx?qu=ovce&amp;ex=1#ai:MP900227746|mt:2|" TargetMode="External"/><Relationship Id="rId7" Type="http://schemas.openxmlformats.org/officeDocument/2006/relationships/hyperlink" Target="http://office.microsoft.com/cs-cz/images/results.aspx?qu=p&#345;&#237;roda&amp;ex=1#ai:MP900442396" TargetMode="External"/><Relationship Id="rId2" Type="http://schemas.openxmlformats.org/officeDocument/2006/relationships/hyperlink" Target="http://office.microsoft.com/cs-cz/images/results.aspx?qu=ryba&amp;ex=2#ai:MP900405034|mt:2|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office.microsoft.com/cs-cz/images/results.aspx?qu=kv&#283;tiny&amp;ex=1#ai:MP900444862" TargetMode="External"/><Relationship Id="rId11" Type="http://schemas.openxmlformats.org/officeDocument/2006/relationships/hyperlink" Target="http://office.microsoft.com/cs-cz/images/results.aspx?qu=les&amp;ex=1#ai:MP900400815" TargetMode="External"/><Relationship Id="rId5" Type="http://schemas.openxmlformats.org/officeDocument/2006/relationships/hyperlink" Target="http://office.microsoft.com/cs-cz/images/results.aspx?qu=mo%C5%99sk%C3%BD+kon%C3%ADk&amp;ex=1#ai:MC900346975|mt:1|" TargetMode="External"/><Relationship Id="rId10" Type="http://schemas.openxmlformats.org/officeDocument/2006/relationships/hyperlink" Target="http://office.microsoft.com/cs-cz/images/results.aspx?qu=rodina&amp;ex=1#ai:MP900408954" TargetMode="External"/><Relationship Id="rId4" Type="http://schemas.openxmlformats.org/officeDocument/2006/relationships/hyperlink" Target="http://office.microsoft.com/cs-cz/images/results.aspx?qu=pot%C3%A1p%C4%9B%C4%8D&amp;ex=1#ai:MP900407450|mt:2|" TargetMode="External"/><Relationship Id="rId9" Type="http://schemas.openxmlformats.org/officeDocument/2006/relationships/hyperlink" Target="http://office.microsoft.com/cs-cz/images/results.aspx?qu=p&#237;sek&amp;ex=1#ai:MP900407069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slide" Target="slide5.xml"/><Relationship Id="rId7" Type="http://schemas.openxmlformats.org/officeDocument/2006/relationships/image" Target="../media/image3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slide" Target="slide8.xml"/><Relationship Id="rId5" Type="http://schemas.openxmlformats.org/officeDocument/2006/relationships/slide" Target="slide7.xml"/><Relationship Id="rId10" Type="http://schemas.openxmlformats.org/officeDocument/2006/relationships/image" Target="../media/image6.png"/><Relationship Id="rId4" Type="http://schemas.openxmlformats.org/officeDocument/2006/relationships/slide" Target="slide6.xml"/><Relationship Id="rId9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" Target="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emf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395536" y="404665"/>
            <a:ext cx="8280920" cy="180020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/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 smtClean="0"/>
              <a:t/>
            </a:r>
            <a:br>
              <a:rPr lang="cs-CZ" dirty="0" smtClean="0"/>
            </a:br>
            <a:r>
              <a:rPr lang="cs-CZ" dirty="0"/>
              <a:t/>
            </a:r>
            <a:br>
              <a:rPr lang="cs-CZ" dirty="0"/>
            </a:br>
            <a:r>
              <a:rPr lang="cs-CZ" dirty="0" smtClean="0"/>
              <a:t>Ochrana životního prostředí</a:t>
            </a:r>
            <a:br>
              <a:rPr lang="cs-CZ" dirty="0" smtClean="0"/>
            </a:b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4452386"/>
            <a:ext cx="6400800" cy="1186414"/>
          </a:xfrm>
        </p:spPr>
        <p:txBody>
          <a:bodyPr/>
          <a:lstStyle/>
          <a:p>
            <a:endParaRPr lang="cs-CZ" dirty="0"/>
          </a:p>
          <a:p>
            <a:r>
              <a:rPr lang="cs-CZ" dirty="0" smtClean="0">
                <a:hlinkClick r:id="rId2" action="ppaction://hlinksldjump"/>
              </a:rPr>
              <a:t>START</a:t>
            </a:r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3284984"/>
            <a:ext cx="3384376" cy="17434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0004" y="548680"/>
            <a:ext cx="6096000" cy="1495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297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Kliparty použity z galerie firmy Microsoft Office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1600" dirty="0" smtClean="0">
                <a:latin typeface="Times New Roman" pitchFamily="18" charset="0"/>
                <a:cs typeface="Times New Roman" pitchFamily="18" charset="0"/>
                <a:hlinkClick r:id="rId2"/>
              </a:rPr>
              <a:t>http://office.microsoft.com/cs-cz/images/results.aspx?qu=ryba&amp;ex=2#ai:MP900405034|mt:2|</a:t>
            </a:r>
            <a:endParaRPr lang="cs-CZ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cs-CZ" sz="1600" dirty="0" smtClean="0">
                <a:latin typeface="Times New Roman" pitchFamily="18" charset="0"/>
                <a:cs typeface="Times New Roman" pitchFamily="18" charset="0"/>
                <a:hlinkClick r:id="rId3"/>
              </a:rPr>
              <a:t>http://office.microsoft.com/cs-cz/images/results.aspx?qu=ovce&amp;ex=1#ai:MP900227746|mt:2|</a:t>
            </a:r>
            <a:endParaRPr lang="cs-CZ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cs-CZ" sz="1600" dirty="0" smtClean="0">
                <a:latin typeface="Times New Roman" pitchFamily="18" charset="0"/>
                <a:cs typeface="Times New Roman" pitchFamily="18" charset="0"/>
                <a:hlinkClick r:id="rId4"/>
              </a:rPr>
              <a:t>http://office.microsoft.com/cs-cz/images/results.aspx?qu=pot%C3%A1p%C4%9B%C4%8D&amp;ex=1#ai:MP900407450|mt:2|</a:t>
            </a:r>
            <a:endParaRPr lang="cs-CZ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cs-CZ" sz="1600" dirty="0">
                <a:latin typeface="Times New Roman" pitchFamily="18" charset="0"/>
                <a:cs typeface="Times New Roman" pitchFamily="18" charset="0"/>
                <a:hlinkClick r:id="rId5"/>
              </a:rPr>
              <a:t>http://office.microsoft.com/cs-cz/images/results.aspx?qu=mo%C5%99sk%C3%BD+kon%C3%ADk&amp;ex=1#ai:MC900346975|mt:1</a:t>
            </a:r>
            <a:r>
              <a:rPr lang="cs-CZ" sz="1600" dirty="0" smtClean="0">
                <a:latin typeface="Times New Roman" pitchFamily="18" charset="0"/>
                <a:cs typeface="Times New Roman" pitchFamily="18" charset="0"/>
                <a:hlinkClick r:id="rId5"/>
              </a:rPr>
              <a:t>|</a:t>
            </a:r>
            <a:endParaRPr lang="cs-CZ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cs-CZ" sz="1600" dirty="0">
                <a:latin typeface="Times New Roman" pitchFamily="18" charset="0"/>
                <a:cs typeface="Times New Roman" pitchFamily="18" charset="0"/>
                <a:hlinkClick r:id="rId6"/>
              </a:rPr>
              <a:t>http://</a:t>
            </a:r>
            <a:r>
              <a:rPr lang="cs-CZ" sz="1600" dirty="0" smtClean="0">
                <a:latin typeface="Times New Roman" pitchFamily="18" charset="0"/>
                <a:cs typeface="Times New Roman" pitchFamily="18" charset="0"/>
                <a:hlinkClick r:id="rId6"/>
              </a:rPr>
              <a:t>office.microsoft.com/cs-cz/images/results.aspx?qu=květiny&amp;ex=1#ai:MP900444862</a:t>
            </a:r>
            <a:endParaRPr lang="cs-CZ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cs-CZ" sz="1600" dirty="0">
                <a:latin typeface="Times New Roman" pitchFamily="18" charset="0"/>
                <a:cs typeface="Times New Roman" pitchFamily="18" charset="0"/>
                <a:hlinkClick r:id="rId7"/>
              </a:rPr>
              <a:t>http://</a:t>
            </a:r>
            <a:r>
              <a:rPr lang="cs-CZ" sz="1600" dirty="0" smtClean="0">
                <a:latin typeface="Times New Roman" pitchFamily="18" charset="0"/>
                <a:cs typeface="Times New Roman" pitchFamily="18" charset="0"/>
                <a:hlinkClick r:id="rId7"/>
              </a:rPr>
              <a:t>office.microsoft.com/cs-cz/images/results.aspx?qu=příroda&amp;ex=1#ai:MP900442396</a:t>
            </a:r>
            <a:endParaRPr lang="cs-CZ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cs-CZ" sz="1600" dirty="0">
                <a:latin typeface="Times New Roman" pitchFamily="18" charset="0"/>
                <a:cs typeface="Times New Roman" pitchFamily="18" charset="0"/>
                <a:hlinkClick r:id="rId8"/>
              </a:rPr>
              <a:t>http://</a:t>
            </a:r>
            <a:r>
              <a:rPr lang="cs-CZ" sz="1600" dirty="0" smtClean="0">
                <a:latin typeface="Times New Roman" pitchFamily="18" charset="0"/>
                <a:cs typeface="Times New Roman" pitchFamily="18" charset="0"/>
                <a:hlinkClick r:id="rId8"/>
              </a:rPr>
              <a:t>office.microsoft.com/cs-cz/images/results.aspx?qu=p%C5%99%C3%ADroda&amp;ex=1#ai:MP900448406</a:t>
            </a:r>
            <a:endParaRPr lang="cs-CZ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cs-CZ" sz="1600" dirty="0">
                <a:latin typeface="Times New Roman" pitchFamily="18" charset="0"/>
                <a:cs typeface="Times New Roman" pitchFamily="18" charset="0"/>
                <a:hlinkClick r:id="rId9"/>
              </a:rPr>
              <a:t>http://</a:t>
            </a:r>
            <a:r>
              <a:rPr lang="cs-CZ" sz="1600" dirty="0" smtClean="0">
                <a:latin typeface="Times New Roman" pitchFamily="18" charset="0"/>
                <a:cs typeface="Times New Roman" pitchFamily="18" charset="0"/>
                <a:hlinkClick r:id="rId9"/>
              </a:rPr>
              <a:t>office.microsoft.com/cs-cz/images/results.aspx?qu=písek&amp;ex=1#ai:MP900407069</a:t>
            </a:r>
            <a:endParaRPr lang="cs-CZ" sz="16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cs-CZ" sz="1600" dirty="0">
                <a:hlinkClick r:id="rId10"/>
              </a:rPr>
              <a:t>http://</a:t>
            </a:r>
            <a:r>
              <a:rPr lang="cs-CZ" sz="1600" dirty="0" smtClean="0">
                <a:hlinkClick r:id="rId10"/>
              </a:rPr>
              <a:t>office.microsoft.com/cs-cz/images/results.aspx?qu=rodina&amp;ex=1#ai:MP900408954</a:t>
            </a:r>
            <a:endParaRPr lang="cs-CZ" sz="1600" dirty="0" smtClean="0"/>
          </a:p>
          <a:p>
            <a:r>
              <a:rPr lang="cs-CZ" sz="1600" dirty="0">
                <a:hlinkClick r:id="rId11"/>
              </a:rPr>
              <a:t>http://office.microsoft.com/cs-cz/images/results.aspx?qu=les&amp;ex=1#ai:MP900400815</a:t>
            </a:r>
            <a:endParaRPr lang="cs-CZ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cs-CZ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cs-CZ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59182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lačítko akce: Nápověda 1">
            <a:hlinkClick r:id="rId3" action="ppaction://hlinksldjump" highlightClick="1"/>
          </p:cNvPr>
          <p:cNvSpPr/>
          <p:nvPr/>
        </p:nvSpPr>
        <p:spPr>
          <a:xfrm>
            <a:off x="3923928" y="2708920"/>
            <a:ext cx="360040" cy="432048"/>
          </a:xfrm>
          <a:prstGeom prst="actionButtonHel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Tlačítko akce: Nápověda 13">
            <a:hlinkClick r:id="rId4" action="ppaction://hlinksldjump" highlightClick="1"/>
          </p:cNvPr>
          <p:cNvSpPr/>
          <p:nvPr/>
        </p:nvSpPr>
        <p:spPr>
          <a:xfrm>
            <a:off x="5724128" y="2924944"/>
            <a:ext cx="360040" cy="432048"/>
          </a:xfrm>
          <a:prstGeom prst="actionButtonHel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Tlačítko akce: Nápověda 14">
            <a:hlinkClick r:id="rId5" action="ppaction://hlinksldjump" highlightClick="1"/>
          </p:cNvPr>
          <p:cNvSpPr/>
          <p:nvPr/>
        </p:nvSpPr>
        <p:spPr>
          <a:xfrm>
            <a:off x="4065476" y="4437112"/>
            <a:ext cx="360040" cy="432048"/>
          </a:xfrm>
          <a:prstGeom prst="actionButtonHel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6" name="Tlačítko akce: Nápověda 15">
            <a:hlinkClick r:id="rId6" action="ppaction://hlinksldjump" highlightClick="1"/>
          </p:cNvPr>
          <p:cNvSpPr/>
          <p:nvPr/>
        </p:nvSpPr>
        <p:spPr>
          <a:xfrm>
            <a:off x="6012160" y="4623865"/>
            <a:ext cx="360040" cy="432048"/>
          </a:xfrm>
          <a:prstGeom prst="actionButtonHel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TextovéPole 2"/>
          <p:cNvSpPr txBox="1"/>
          <p:nvPr/>
        </p:nvSpPr>
        <p:spPr>
          <a:xfrm>
            <a:off x="1043608" y="548680"/>
            <a:ext cx="73448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000" dirty="0"/>
              <a:t>Vyber si </a:t>
            </a:r>
            <a:r>
              <a:rPr lang="cs-CZ" sz="2000" dirty="0" smtClean="0"/>
              <a:t>obrázek a </a:t>
            </a:r>
            <a:r>
              <a:rPr lang="cs-CZ" sz="2000" dirty="0"/>
              <a:t>odpověz na otázku.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96752"/>
            <a:ext cx="3456385" cy="23042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3717032"/>
            <a:ext cx="2448272" cy="29457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2180" y="1013666"/>
            <a:ext cx="2484276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922" y="3533946"/>
            <a:ext cx="3276007" cy="32787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1133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51520" y="2636912"/>
            <a:ext cx="8229600" cy="1143000"/>
          </a:xfrm>
        </p:spPr>
        <p:txBody>
          <a:bodyPr/>
          <a:lstStyle/>
          <a:p>
            <a:r>
              <a:rPr lang="cs-CZ" dirty="0" smtClean="0"/>
              <a:t>Ano, výborně </a:t>
            </a:r>
            <a:r>
              <a:rPr lang="cs-CZ" dirty="0" smtClean="0">
                <a:sym typeface="Wingdings" pitchFamily="2" charset="2"/>
              </a:rPr>
              <a:t></a:t>
            </a:r>
            <a:endParaRPr lang="cs-CZ" dirty="0"/>
          </a:p>
        </p:txBody>
      </p:sp>
      <p:sp>
        <p:nvSpPr>
          <p:cNvPr id="3" name="Tlačítko akce: Dopředu nebo Další 2">
            <a:hlinkClick r:id="rId3" action="ppaction://hlinksldjump" highlightClick="1"/>
          </p:cNvPr>
          <p:cNvSpPr/>
          <p:nvPr/>
        </p:nvSpPr>
        <p:spPr>
          <a:xfrm>
            <a:off x="3419872" y="4437112"/>
            <a:ext cx="1872208" cy="1152128"/>
          </a:xfrm>
          <a:prstGeom prst="actionButtonForwardNex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8302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988840"/>
            <a:ext cx="8229600" cy="1512168"/>
          </a:xfrm>
        </p:spPr>
        <p:txBody>
          <a:bodyPr/>
          <a:lstStyle/>
          <a:p>
            <a:r>
              <a:rPr lang="cs-CZ" dirty="0" smtClean="0"/>
              <a:t>Ne, znovu. </a:t>
            </a:r>
            <a:r>
              <a:rPr lang="cs-CZ" dirty="0" smtClean="0">
                <a:sym typeface="Wingdings" pitchFamily="2" charset="2"/>
              </a:rPr>
              <a:t></a:t>
            </a:r>
            <a:endParaRPr lang="cs-CZ" dirty="0"/>
          </a:p>
        </p:txBody>
      </p:sp>
      <p:sp>
        <p:nvSpPr>
          <p:cNvPr id="3" name="Tlačítko akce: Zpět nebo Předchozí 2">
            <a:hlinkClick r:id="" action="ppaction://hlinkshowjump?jump=lastslideviewed" highlightClick="1"/>
          </p:cNvPr>
          <p:cNvSpPr/>
          <p:nvPr/>
        </p:nvSpPr>
        <p:spPr>
          <a:xfrm>
            <a:off x="3779912" y="4149080"/>
            <a:ext cx="2088232" cy="1440160"/>
          </a:xfrm>
          <a:prstGeom prst="actionButtonBackPrevio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61830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Vyber větu, která je pravdivá.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A) </a:t>
            </a:r>
            <a:r>
              <a:rPr lang="cs-CZ" dirty="0" smtClean="0">
                <a:hlinkClick r:id="rId2" action="ppaction://hlinksldjump"/>
              </a:rPr>
              <a:t>V ZOO se nesnaží o rozmnožování ohrožených druhů zvířat.</a:t>
            </a:r>
            <a:endParaRPr lang="cs-CZ" dirty="0" smtClean="0"/>
          </a:p>
          <a:p>
            <a:r>
              <a:rPr lang="cs-CZ" dirty="0" smtClean="0"/>
              <a:t>B) </a:t>
            </a:r>
            <a:r>
              <a:rPr lang="cs-CZ" dirty="0" smtClean="0">
                <a:hlinkClick r:id="rId3" action="ppaction://hlinksldjump"/>
              </a:rPr>
              <a:t>Ochrana přírody znamená nejen zachraňování ohrožených rostlin a živočichů, ale hlavně snahu o čisté životní prostředí.</a:t>
            </a:r>
            <a:endParaRPr lang="cs-CZ" dirty="0" smtClean="0"/>
          </a:p>
          <a:p>
            <a:r>
              <a:rPr lang="cs-CZ" dirty="0" smtClean="0"/>
              <a:t>C) </a:t>
            </a:r>
            <a:r>
              <a:rPr lang="cs-CZ" dirty="0" smtClean="0">
                <a:hlinkClick r:id="rId2" action="ppaction://hlinksldjump"/>
              </a:rPr>
              <a:t>Člověk přírodu neohrožuje.</a:t>
            </a:r>
            <a:endParaRPr lang="cs-CZ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4149080"/>
            <a:ext cx="2664296" cy="2708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14730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Vyber větu, </a:t>
            </a:r>
            <a:r>
              <a:rPr lang="cs-CZ" dirty="0"/>
              <a:t>která je pravdivá</a:t>
            </a:r>
            <a:r>
              <a:rPr lang="cs-CZ" dirty="0" smtClean="0"/>
              <a:t>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>
                <a:hlinkClick r:id="rId2" action="ppaction://hlinksldjump"/>
              </a:rPr>
              <a:t>Člověk se vůbec nepřičinil o vážné znečištění životního prostředí.</a:t>
            </a:r>
            <a:endParaRPr lang="cs-CZ" dirty="0" smtClean="0"/>
          </a:p>
          <a:p>
            <a:r>
              <a:rPr lang="cs-CZ" dirty="0" smtClean="0">
                <a:hlinkClick r:id="rId2" action="ppaction://hlinksldjump"/>
              </a:rPr>
              <a:t>Lidé si neuvědomují význam ochrany životního prostředí.</a:t>
            </a:r>
            <a:endParaRPr lang="cs-CZ" dirty="0" smtClean="0"/>
          </a:p>
          <a:p>
            <a:r>
              <a:rPr lang="cs-CZ" dirty="0" smtClean="0">
                <a:hlinkClick r:id="rId3" action="ppaction://hlinksldjump"/>
              </a:rPr>
              <a:t>Mnoho rostlin a živočichů je ohroženo nerozumným kácením lesů, vysoušením močálů, zvětšováním polí, rozšiřováním zástavby, znečišťováním vod.</a:t>
            </a:r>
            <a:endParaRPr lang="cs-CZ" dirty="0" smtClean="0"/>
          </a:p>
          <a:p>
            <a:endParaRPr lang="cs-CZ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4797152"/>
            <a:ext cx="1600200" cy="183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8703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Vyber větu, která je pravdivá.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r>
              <a:rPr lang="cs-CZ" dirty="0" smtClean="0"/>
              <a:t>A) </a:t>
            </a:r>
            <a:r>
              <a:rPr lang="cs-CZ" dirty="0" smtClean="0">
                <a:hlinkClick r:id="rId2" action="ppaction://hlinksldjump"/>
              </a:rPr>
              <a:t>Nejvíce ohrožuje přírodu znečišťování ovzduší, vody a půdy.</a:t>
            </a:r>
            <a:endParaRPr lang="cs-CZ" dirty="0" smtClean="0"/>
          </a:p>
          <a:p>
            <a:r>
              <a:rPr lang="cs-CZ" dirty="0" smtClean="0"/>
              <a:t>B) </a:t>
            </a:r>
            <a:r>
              <a:rPr lang="cs-CZ" dirty="0" smtClean="0">
                <a:hlinkClick r:id="rId3" action="ppaction://hlinksldjump"/>
              </a:rPr>
              <a:t>Lidé nemusí omezit vypouštění škodlivých látek do životního prostředí.</a:t>
            </a:r>
            <a:endParaRPr lang="cs-CZ" dirty="0" smtClean="0"/>
          </a:p>
          <a:p>
            <a:r>
              <a:rPr lang="cs-CZ" dirty="0" smtClean="0"/>
              <a:t>C) </a:t>
            </a:r>
            <a:r>
              <a:rPr lang="cs-CZ" dirty="0" smtClean="0">
                <a:hlinkClick r:id="rId3" action="ppaction://hlinksldjump"/>
              </a:rPr>
              <a:t>Na jaře je vhodné vypalovat trávu.</a:t>
            </a:r>
            <a:endParaRPr lang="cs-CZ" dirty="0" smtClean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4293096"/>
            <a:ext cx="2411908" cy="25899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5977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Vyber větu, která je pravdivá.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hlinkClick r:id="rId2" action="ppaction://hlinksldjump"/>
              </a:rPr>
              <a:t>Tím, že člověk ochraňuje životní prostředí, sám sebe neochraňuje.</a:t>
            </a:r>
            <a:endParaRPr lang="cs-CZ" dirty="0" smtClean="0"/>
          </a:p>
          <a:p>
            <a:r>
              <a:rPr lang="cs-CZ" dirty="0" smtClean="0">
                <a:hlinkClick r:id="rId2" action="ppaction://hlinksldjump"/>
              </a:rPr>
              <a:t>Za ochranu životního prostředí nebojuje žádná organizace.</a:t>
            </a:r>
            <a:endParaRPr lang="cs-CZ" dirty="0" smtClean="0"/>
          </a:p>
          <a:p>
            <a:r>
              <a:rPr lang="cs-CZ" dirty="0" smtClean="0">
                <a:hlinkClick r:id="rId3" action="ppaction://hlinksldjump"/>
              </a:rPr>
              <a:t>Musíme zamezit plýtvání s vodou, energií a spotřebními předměty, které používáme ke každodennímu životu. </a:t>
            </a:r>
            <a:endParaRPr lang="cs-CZ" dirty="0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797153"/>
            <a:ext cx="3168352" cy="18722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3380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3200" dirty="0" smtClean="0"/>
              <a:t>Ochrana životního prostředí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Kliparty použity z galerie firmy Microsoft Office.</a:t>
            </a:r>
          </a:p>
          <a:p>
            <a:endParaRPr lang="cs-CZ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996952"/>
            <a:ext cx="2664296" cy="2664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91816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468</TotalTime>
  <Words>248</Words>
  <Application>Microsoft Office PowerPoint</Application>
  <PresentationFormat>Předvádění na obrazovce (4:3)</PresentationFormat>
  <Paragraphs>37</Paragraphs>
  <Slides>10</Slides>
  <Notes>2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10</vt:i4>
      </vt:variant>
    </vt:vector>
  </HeadingPairs>
  <TitlesOfParts>
    <vt:vector size="11" baseType="lpstr">
      <vt:lpstr>Motiv systému Office</vt:lpstr>
      <vt:lpstr>     Ochrana životního prostředí </vt:lpstr>
      <vt:lpstr>Prezentace aplikace PowerPoint</vt:lpstr>
      <vt:lpstr>Ano, výborně </vt:lpstr>
      <vt:lpstr>Ne, znovu. </vt:lpstr>
      <vt:lpstr>Vyber větu, která je pravdivá.</vt:lpstr>
      <vt:lpstr>Vyber větu, která je pravdivá.</vt:lpstr>
      <vt:lpstr>Vyber větu, která je pravdivá.</vt:lpstr>
      <vt:lpstr>Vyber větu, která je pravdivá.</vt:lpstr>
      <vt:lpstr>Ochrana životního prostředí</vt:lpstr>
      <vt:lpstr>Kliparty použity z galerie firmy Microsoft Office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TEST ČR</dc:title>
  <dc:creator>Kantor</dc:creator>
  <cp:lastModifiedBy>Nosková Ladislava</cp:lastModifiedBy>
  <cp:revision>68</cp:revision>
  <dcterms:created xsi:type="dcterms:W3CDTF">2011-11-09T13:33:50Z</dcterms:created>
  <dcterms:modified xsi:type="dcterms:W3CDTF">2013-09-17T18:16:54Z</dcterms:modified>
</cp:coreProperties>
</file>