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595E-033B-430B-9D48-901B6EF2416B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06B4A-2170-4F69-99DA-6E1071533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6B4A-2170-4F69-99DA-6E1071533D7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91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6B4A-2170-4F69-99DA-6E1071533D7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9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7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1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22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4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3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2036-F4DE-44CA-954B-1237935B8C92}" type="datetimeFigureOut">
              <a:rPr lang="cs-CZ" smtClean="0"/>
              <a:t>20.9.2013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auto&amp;ex=1#ai:MC900439786" TargetMode="External"/><Relationship Id="rId13" Type="http://schemas.openxmlformats.org/officeDocument/2006/relationships/hyperlink" Target="http://office.microsoft.com/cs-cz/images/results.aspx?qu=mal&#237;&#345;&amp;ex=1#ai:MP900387552" TargetMode="External"/><Relationship Id="rId3" Type="http://schemas.openxmlformats.org/officeDocument/2006/relationships/hyperlink" Target="http://office.microsoft.com/cs-cz/images/results.aspx?qu=orangutan&amp;ex=1#ai:MP900431139" TargetMode="External"/><Relationship Id="rId7" Type="http://schemas.openxmlformats.org/officeDocument/2006/relationships/hyperlink" Target="http://office.microsoft.com/cs-cz/images/results.aspx?qu=domov&amp;ex=1#ai:MC900231658" TargetMode="External"/><Relationship Id="rId12" Type="http://schemas.openxmlformats.org/officeDocument/2006/relationships/hyperlink" Target="http://office.microsoft.com/cs-cz/images/results.aspx?qu=knihy&amp;ex=1#ai:MP900442364" TargetMode="External"/><Relationship Id="rId2" Type="http://schemas.openxmlformats.org/officeDocument/2006/relationships/hyperlink" Target="http://office.microsoft.com/cs-cz/images/results.aspx?qu=&#382;&#225;ba&amp;ex=1#ai:MP9004392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icrosoft.com/cs-cz/images/results.aspx?qu=lid&#233;&amp;ex=1#ai:MP900411828" TargetMode="External"/><Relationship Id="rId11" Type="http://schemas.openxmlformats.org/officeDocument/2006/relationships/hyperlink" Target="http://office.microsoft.com/cs-cz/images/results.aspx?qu=m&#283;sto&amp;ex=1#ai:MP900442295" TargetMode="External"/><Relationship Id="rId5" Type="http://schemas.openxmlformats.org/officeDocument/2006/relationships/hyperlink" Target="http://office.microsoft.com/cs-cz/images/results.aspx?qu=d&#367;m&amp;ex=1#ai:MP900448275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://office.microsoft.com/cs-cz/images/results.aspx?qu=po&#269;&#237;ta&#269;&amp;ex=1#ai:MC900441335" TargetMode="External"/><Relationship Id="rId4" Type="http://schemas.openxmlformats.org/officeDocument/2006/relationships/hyperlink" Target="http://office.microsoft.com/cs-cz/images/results.aspx?qu=kl&#225;vesnice&amp;ex=1#ai:MC900432646" TargetMode="External"/><Relationship Id="rId9" Type="http://schemas.openxmlformats.org/officeDocument/2006/relationships/hyperlink" Target="http://office.microsoft.com/cs-cz/images/results.aspx?qu=letadlo&amp;ex=1#ai:MC900440389" TargetMode="External"/><Relationship Id="rId14" Type="http://schemas.openxmlformats.org/officeDocument/2006/relationships/hyperlink" Target="http://office.microsoft.com/cs-cz/images/results.aspx?qu=hudebn%C3%ADk&amp;ex=1#ai:MP900400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990656" cy="5760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Životní </a:t>
            </a:r>
            <a:r>
              <a:rPr lang="cs-CZ" dirty="0"/>
              <a:t>prostředí člověka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2" action="ppaction://hlinksldjump"/>
              </a:rPr>
              <a:t>START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8326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20" y="188640"/>
            <a:ext cx="609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Nápověda 1">
            <a:hlinkClick r:id="rId3" action="ppaction://hlinksldjump" highlightClick="1"/>
          </p:cNvPr>
          <p:cNvSpPr/>
          <p:nvPr/>
        </p:nvSpPr>
        <p:spPr>
          <a:xfrm>
            <a:off x="3705436" y="3717032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Nápověda 13">
            <a:hlinkClick r:id="rId4" action="ppaction://hlinksldjump" highlightClick="1"/>
          </p:cNvPr>
          <p:cNvSpPr/>
          <p:nvPr/>
        </p:nvSpPr>
        <p:spPr>
          <a:xfrm>
            <a:off x="5364088" y="3717032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Nápověda 14">
            <a:hlinkClick r:id="rId5" action="ppaction://hlinksldjump" highlightClick="1"/>
          </p:cNvPr>
          <p:cNvSpPr/>
          <p:nvPr/>
        </p:nvSpPr>
        <p:spPr>
          <a:xfrm>
            <a:off x="3695297" y="5733256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Nápověda 15">
            <a:hlinkClick r:id="rId6" action="ppaction://hlinksldjump" highlightClick="1"/>
          </p:cNvPr>
          <p:cNvSpPr/>
          <p:nvPr/>
        </p:nvSpPr>
        <p:spPr>
          <a:xfrm>
            <a:off x="5364088" y="5733256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5486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Vyber si </a:t>
            </a:r>
            <a:r>
              <a:rPr lang="cs-CZ" sz="2000" dirty="0" smtClean="0"/>
              <a:t>obrázek </a:t>
            </a:r>
            <a:r>
              <a:rPr lang="cs-CZ" sz="2000" dirty="0"/>
              <a:t>a odpověz na otázku.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635896" cy="253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413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92" y="73682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92" y="3588331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cs-CZ" dirty="0" smtClean="0"/>
              <a:t>Ano, výborně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Tlačítko akce: Dopředu nebo Další 2">
            <a:hlinkClick r:id="rId3" action="ppaction://hlinksldjump" highlightClick="1"/>
          </p:cNvPr>
          <p:cNvSpPr/>
          <p:nvPr/>
        </p:nvSpPr>
        <p:spPr>
          <a:xfrm>
            <a:off x="3419872" y="4437112"/>
            <a:ext cx="1872208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0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12168"/>
          </a:xfrm>
        </p:spPr>
        <p:txBody>
          <a:bodyPr/>
          <a:lstStyle/>
          <a:p>
            <a:r>
              <a:rPr lang="cs-CZ" dirty="0" smtClean="0"/>
              <a:t>Ne, znovu. </a:t>
            </a:r>
            <a:r>
              <a:rPr lang="cs-CZ" dirty="0" smtClean="0">
                <a:sym typeface="Wingdings" pitchFamily="2" charset="2"/>
              </a:rPr>
              <a:t></a:t>
            </a:r>
            <a:endParaRPr lang="cs-CZ" dirty="0"/>
          </a:p>
        </p:txBody>
      </p:sp>
      <p:sp>
        <p:nvSpPr>
          <p:cNvPr id="3" name="Tlačítko akce: Zpět nebo Předchozí 2">
            <a:hlinkClick r:id="" action="ppaction://hlinkshowjump?jump=lastslideviewed" highlightClick="1"/>
          </p:cNvPr>
          <p:cNvSpPr/>
          <p:nvPr/>
        </p:nvSpPr>
        <p:spPr>
          <a:xfrm>
            <a:off x="3779912" y="4149080"/>
            <a:ext cx="2088232" cy="14401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Vyber větu, která je pravdivá.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Lidé si své prostředí neupravují.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Původním životním prostředím člověka byla jen příroda.</a:t>
            </a:r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Lidé nepotřebují ke svému životu přírodu.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8083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Vyber větu, která je pravdivá.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Pomocí techniky lidé nemění své životní prostředí.</a:t>
            </a:r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Lidé nevymýšlejí nové předměty.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Lidé vynalezli mnoho přístrojů a strojů – tomu všemu říkáme technické prostředky (technika).</a:t>
            </a:r>
            <a:r>
              <a:rPr lang="cs-CZ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743200" cy="212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126754" cy="21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207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Vyber větu, která je </a:t>
            </a:r>
            <a:r>
              <a:rPr lang="cs-CZ" dirty="0" smtClean="0"/>
              <a:t>pravdivá.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>
                <a:hlinkClick r:id="rId2" action="ppaction://hlinksldjump"/>
              </a:rPr>
              <a:t>Lidé si postavili domy, udržují v nich teplo, osvětlují je i své okolí.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Lidé si své prostředí neupravili, plochy polí uměle nezavlažují.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Lidé nevykáceli původní lesy.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293096"/>
            <a:ext cx="453650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Vyber větu, která je </a:t>
            </a:r>
            <a:r>
              <a:rPr lang="cs-CZ" dirty="0" smtClean="0"/>
              <a:t>pravdivá.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Vědecké objevy nemají vliv na náš život.</a:t>
            </a:r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K životnímu prostředí člověka nepatří umělecká díla.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Lidé žijí ve společnosti. Společně pracují, pomáhají si, sportují, pečují o své zdraví, baví se. Kultura je výrazným znakem životního prostředí.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71517"/>
            <a:ext cx="172819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76" y="4771517"/>
            <a:ext cx="184400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3786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Životní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prostředí člověka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8884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5600" dirty="0" smtClean="0"/>
              <a:t>Kliparty </a:t>
            </a:r>
            <a:r>
              <a:rPr lang="cs-CZ" sz="5600" dirty="0"/>
              <a:t>použity z galerie firmy Microsoft </a:t>
            </a:r>
            <a:r>
              <a:rPr lang="cs-CZ" sz="5600" dirty="0" smtClean="0"/>
              <a:t>Office</a:t>
            </a:r>
          </a:p>
          <a:p>
            <a:pPr marL="0" indent="0">
              <a:buNone/>
            </a:pPr>
            <a:r>
              <a:rPr lang="cs-CZ" sz="5600" dirty="0">
                <a:hlinkClick r:id="rId2"/>
              </a:rPr>
              <a:t>http://</a:t>
            </a:r>
            <a:r>
              <a:rPr lang="cs-CZ" sz="5600" dirty="0" smtClean="0">
                <a:hlinkClick r:id="rId2"/>
              </a:rPr>
              <a:t>office.microsoft.com/cs-cz/images/results.aspx?qu=žába&amp;ex=1#ai:MP900439270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3"/>
              </a:rPr>
              <a:t>http://</a:t>
            </a:r>
            <a:r>
              <a:rPr lang="cs-CZ" sz="5600" dirty="0" smtClean="0">
                <a:hlinkClick r:id="rId3"/>
              </a:rPr>
              <a:t>office.microsoft.com/cs-cz/images/results.aspx?qu=orangutan&amp;ex=1#ai:MP900431139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4"/>
              </a:rPr>
              <a:t>http://</a:t>
            </a:r>
            <a:r>
              <a:rPr lang="cs-CZ" sz="5600" dirty="0" smtClean="0">
                <a:hlinkClick r:id="rId4"/>
              </a:rPr>
              <a:t>office.microsoft.com/cs-cz/images/results.aspx?qu=klávesnice&amp;ex=1#ai:MC900432646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5"/>
              </a:rPr>
              <a:t>http://</a:t>
            </a:r>
            <a:r>
              <a:rPr lang="cs-CZ" sz="5600" dirty="0" smtClean="0">
                <a:hlinkClick r:id="rId5"/>
              </a:rPr>
              <a:t>office.microsoft.com/cs-cz/images/results.aspx?qu=dům&amp;ex=1#ai:MP900448275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6"/>
              </a:rPr>
              <a:t>http://</a:t>
            </a:r>
            <a:r>
              <a:rPr lang="cs-CZ" sz="5600" dirty="0" smtClean="0">
                <a:hlinkClick r:id="rId6"/>
              </a:rPr>
              <a:t>office.microsoft.com/cs-cz/images/results.aspx?qu=lidé&amp;ex=1#ai:MP900411828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7"/>
              </a:rPr>
              <a:t>http://</a:t>
            </a:r>
            <a:r>
              <a:rPr lang="cs-CZ" sz="5600" dirty="0" smtClean="0">
                <a:hlinkClick r:id="rId7"/>
              </a:rPr>
              <a:t>office.microsoft.com/cs-cz/images/results.aspx?qu=domov&amp;ex=1#ai:MC900231658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8"/>
              </a:rPr>
              <a:t>http://</a:t>
            </a:r>
            <a:r>
              <a:rPr lang="cs-CZ" sz="5600" dirty="0" smtClean="0">
                <a:hlinkClick r:id="rId8"/>
              </a:rPr>
              <a:t>office.microsoft.com/cs-cz/images/results.aspx?qu=auto&amp;ex=1#ai:MC900439786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9"/>
              </a:rPr>
              <a:t>http://</a:t>
            </a:r>
            <a:r>
              <a:rPr lang="cs-CZ" sz="5600" dirty="0" smtClean="0">
                <a:hlinkClick r:id="rId9"/>
              </a:rPr>
              <a:t>office.microsoft.com/cs-cz/images/results.aspx?qu=letadlo&amp;ex=1#ai:MC900440389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10"/>
              </a:rPr>
              <a:t>http://</a:t>
            </a:r>
            <a:r>
              <a:rPr lang="cs-CZ" sz="5600" dirty="0" smtClean="0">
                <a:hlinkClick r:id="rId10"/>
              </a:rPr>
              <a:t>office.microsoft.com/cs-cz/images/results.aspx?qu=počítač&amp;ex=1#ai:MC900441335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11"/>
              </a:rPr>
              <a:t>http://</a:t>
            </a:r>
            <a:r>
              <a:rPr lang="cs-CZ" sz="5600" dirty="0" smtClean="0">
                <a:hlinkClick r:id="rId11"/>
              </a:rPr>
              <a:t>office.microsoft.com/cs-cz/images/results.aspx?qu=město&amp;ex=1#ai:MP900442295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12"/>
              </a:rPr>
              <a:t>http://</a:t>
            </a:r>
            <a:r>
              <a:rPr lang="cs-CZ" sz="5600" dirty="0" smtClean="0">
                <a:hlinkClick r:id="rId12"/>
              </a:rPr>
              <a:t>office.microsoft.com/cs-cz/images/results.aspx?qu=knihy&amp;ex=1#ai:MP900442364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13"/>
              </a:rPr>
              <a:t>http://</a:t>
            </a:r>
            <a:r>
              <a:rPr lang="cs-CZ" sz="5600" dirty="0" smtClean="0">
                <a:hlinkClick r:id="rId13"/>
              </a:rPr>
              <a:t>office.microsoft.com/cs-cz/images/results.aspx?qu=malíř&amp;ex=1#ai:MP900387552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>
                <a:hlinkClick r:id="rId14"/>
              </a:rPr>
              <a:t>http://office.microsoft.com/cs-cz/images/results.aspx?qu=hudebník&amp;ex=1#ai:MP900400062</a:t>
            </a:r>
            <a:endParaRPr lang="cs-CZ" sz="5600" dirty="0" smtClean="0"/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endParaRPr lang="cs-CZ" sz="1400" dirty="0"/>
          </a:p>
          <a:p>
            <a:endParaRPr lang="cs-CZ" sz="1000" dirty="0" smtClean="0"/>
          </a:p>
          <a:p>
            <a:endParaRPr lang="cs-CZ" sz="1000" dirty="0"/>
          </a:p>
          <a:p>
            <a:endParaRPr lang="cs-CZ" sz="1000" dirty="0" smtClean="0"/>
          </a:p>
          <a:p>
            <a:endParaRPr lang="cs-CZ" sz="1000" dirty="0"/>
          </a:p>
          <a:p>
            <a:endParaRPr lang="cs-CZ" sz="1000" dirty="0" smtClean="0"/>
          </a:p>
          <a:p>
            <a:endParaRPr lang="cs-CZ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609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219</Words>
  <Application>Microsoft Office PowerPoint</Application>
  <PresentationFormat>Předvádění na obrazovce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      Životní prostředí člověka  </vt:lpstr>
      <vt:lpstr>Prezentace aplikace PowerPoint</vt:lpstr>
      <vt:lpstr>Ano, výborně </vt:lpstr>
      <vt:lpstr>Ne, znovu. </vt:lpstr>
      <vt:lpstr>Vyber větu, která je pravdivá.</vt:lpstr>
      <vt:lpstr>Vyber větu, která je pravdivá.</vt:lpstr>
      <vt:lpstr>Vyber větu, která je pravdivá.</vt:lpstr>
      <vt:lpstr>Vyber větu, která je pravdivá.</vt:lpstr>
      <vt:lpstr>      Životní prostředí člověka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ČR</dc:title>
  <dc:creator>Kantor</dc:creator>
  <cp:lastModifiedBy>Nosková Ladislava</cp:lastModifiedBy>
  <cp:revision>68</cp:revision>
  <dcterms:created xsi:type="dcterms:W3CDTF">2011-11-09T13:33:50Z</dcterms:created>
  <dcterms:modified xsi:type="dcterms:W3CDTF">2013-09-20T16:48:04Z</dcterms:modified>
</cp:coreProperties>
</file>