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Střední styl 1 – zvýraznění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BC89EF96-8CEA-46FF-86C4-4CE0E7609802}" styleName="Světlý styl 3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4660"/>
  </p:normalViewPr>
  <p:slideViewPr>
    <p:cSldViewPr>
      <p:cViewPr>
        <p:scale>
          <a:sx n="76" d="100"/>
          <a:sy n="76" d="100"/>
        </p:scale>
        <p:origin x="-1212" y="-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09595E-033B-430B-9D48-901B6EF2416B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706B4A-2170-4F69-99DA-6E1071533D7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210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706B4A-2170-4F69-99DA-6E1071533D7E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19110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706B4A-2170-4F69-99DA-6E1071533D7E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0398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2036-F4DE-44CA-954B-1237935B8C92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3771-1353-453C-97E7-99A6684B24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6070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2036-F4DE-44CA-954B-1237935B8C92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3771-1353-453C-97E7-99A6684B24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910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2036-F4DE-44CA-954B-1237935B8C92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3771-1353-453C-97E7-99A6684B24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3176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2036-F4DE-44CA-954B-1237935B8C92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3771-1353-453C-97E7-99A6684B24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304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2036-F4DE-44CA-954B-1237935B8C92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3771-1353-453C-97E7-99A6684B24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8228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2036-F4DE-44CA-954B-1237935B8C92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3771-1353-453C-97E7-99A6684B24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8940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2036-F4DE-44CA-954B-1237935B8C92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3771-1353-453C-97E7-99A6684B24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3412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2036-F4DE-44CA-954B-1237935B8C92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3771-1353-453C-97E7-99A6684B24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5809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2036-F4DE-44CA-954B-1237935B8C92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3771-1353-453C-97E7-99A6684B24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4723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2036-F4DE-44CA-954B-1237935B8C92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3771-1353-453C-97E7-99A6684B24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9345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2036-F4DE-44CA-954B-1237935B8C92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3771-1353-453C-97E7-99A6684B24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5661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B12036-F4DE-44CA-954B-1237935B8C92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83771-1353-453C-97E7-99A6684B24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5627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5.xml"/><Relationship Id="rId7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5" Type="http://schemas.openxmlformats.org/officeDocument/2006/relationships/slide" Target="slide7.xml"/><Relationship Id="rId10" Type="http://schemas.openxmlformats.org/officeDocument/2006/relationships/image" Target="../media/image6.png"/><Relationship Id="rId4" Type="http://schemas.openxmlformats.org/officeDocument/2006/relationships/slide" Target="slide6.xml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office.microsoft.com/cs-cz/images/results.aspx?qu=auto&amp;ex=1#ai:MC900439786" TargetMode="External"/><Relationship Id="rId13" Type="http://schemas.openxmlformats.org/officeDocument/2006/relationships/hyperlink" Target="http://office.microsoft.com/cs-cz/images/results.aspx?qu=mal&#237;&#345;&amp;ex=1#ai:MP900387552" TargetMode="External"/><Relationship Id="rId3" Type="http://schemas.openxmlformats.org/officeDocument/2006/relationships/hyperlink" Target="http://office.microsoft.com/cs-cz/images/results.aspx?qu=orangutan&amp;ex=1#ai:MP900431139" TargetMode="External"/><Relationship Id="rId7" Type="http://schemas.openxmlformats.org/officeDocument/2006/relationships/hyperlink" Target="http://office.microsoft.com/cs-cz/images/results.aspx?qu=domov&amp;ex=1#ai:MC900231658" TargetMode="External"/><Relationship Id="rId12" Type="http://schemas.openxmlformats.org/officeDocument/2006/relationships/hyperlink" Target="http://office.microsoft.com/cs-cz/images/results.aspx?qu=knihy&amp;ex=1#ai:MP900442364" TargetMode="External"/><Relationship Id="rId2" Type="http://schemas.openxmlformats.org/officeDocument/2006/relationships/hyperlink" Target="http://office.microsoft.com/cs-cz/images/results.aspx?qu=&#382;&#225;ba&amp;ex=1#ai:MP90043927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office.microsoft.com/cs-cz/images/results.aspx?qu=lid&#233;&amp;ex=1#ai:MP900411828" TargetMode="External"/><Relationship Id="rId11" Type="http://schemas.openxmlformats.org/officeDocument/2006/relationships/hyperlink" Target="http://office.microsoft.com/cs-cz/images/results.aspx?qu=m&#283;sto&amp;ex=1#ai:MP900442295" TargetMode="External"/><Relationship Id="rId5" Type="http://schemas.openxmlformats.org/officeDocument/2006/relationships/hyperlink" Target="http://office.microsoft.com/cs-cz/images/results.aspx?qu=d&#367;m&amp;ex=1#ai:MP900448275" TargetMode="External"/><Relationship Id="rId15" Type="http://schemas.openxmlformats.org/officeDocument/2006/relationships/image" Target="../media/image2.png"/><Relationship Id="rId10" Type="http://schemas.openxmlformats.org/officeDocument/2006/relationships/hyperlink" Target="http://office.microsoft.com/cs-cz/images/results.aspx?qu=po&#269;&#237;ta&#269;&amp;ex=1#ai:MC900441335" TargetMode="External"/><Relationship Id="rId4" Type="http://schemas.openxmlformats.org/officeDocument/2006/relationships/hyperlink" Target="http://office.microsoft.com/cs-cz/images/results.aspx?qu=kl&#225;vesnice&amp;ex=1#ai:MC900432646" TargetMode="External"/><Relationship Id="rId9" Type="http://schemas.openxmlformats.org/officeDocument/2006/relationships/hyperlink" Target="http://office.microsoft.com/cs-cz/images/results.aspx?qu=letadlo&amp;ex=1#ai:MC900440389" TargetMode="External"/><Relationship Id="rId14" Type="http://schemas.openxmlformats.org/officeDocument/2006/relationships/hyperlink" Target="http://office.microsoft.com/cs-cz/images/results.aspx?qu=hudebn%C3%ADk&amp;ex=1#ai:MP90040006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990656" cy="576063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Životní </a:t>
            </a:r>
            <a:r>
              <a:rPr lang="cs-CZ" dirty="0"/>
              <a:t>prostředí člověka</a:t>
            </a:r>
            <a:br>
              <a:rPr lang="cs-CZ" dirty="0"/>
            </a:b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4149080"/>
            <a:ext cx="6400800" cy="1489720"/>
          </a:xfrm>
        </p:spPr>
        <p:txBody>
          <a:bodyPr>
            <a:normAutofit fontScale="92500" lnSpcReduction="20000"/>
          </a:bodyPr>
          <a:lstStyle/>
          <a:p>
            <a:endParaRPr lang="cs-CZ" dirty="0" smtClean="0"/>
          </a:p>
          <a:p>
            <a:endParaRPr lang="cs-CZ" dirty="0"/>
          </a:p>
          <a:p>
            <a:r>
              <a:rPr lang="cs-CZ" dirty="0" smtClean="0">
                <a:hlinkClick r:id="rId2" action="ppaction://hlinksldjump"/>
              </a:rPr>
              <a:t>START</a:t>
            </a:r>
            <a:endParaRPr lang="cs-CZ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204864"/>
            <a:ext cx="5832648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020" y="188640"/>
            <a:ext cx="6096000" cy="149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297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lačítko akce: Nápověda 1">
            <a:hlinkClick r:id="rId3" action="ppaction://hlinksldjump" highlightClick="1"/>
          </p:cNvPr>
          <p:cNvSpPr/>
          <p:nvPr/>
        </p:nvSpPr>
        <p:spPr>
          <a:xfrm>
            <a:off x="3705436" y="3717032"/>
            <a:ext cx="360040" cy="432048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Tlačítko akce: Nápověda 13">
            <a:hlinkClick r:id="rId4" action="ppaction://hlinksldjump" highlightClick="1"/>
          </p:cNvPr>
          <p:cNvSpPr/>
          <p:nvPr/>
        </p:nvSpPr>
        <p:spPr>
          <a:xfrm>
            <a:off x="5364088" y="3717032"/>
            <a:ext cx="360040" cy="432048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Tlačítko akce: Nápověda 14">
            <a:hlinkClick r:id="rId5" action="ppaction://hlinksldjump" highlightClick="1"/>
          </p:cNvPr>
          <p:cNvSpPr/>
          <p:nvPr/>
        </p:nvSpPr>
        <p:spPr>
          <a:xfrm>
            <a:off x="3695297" y="5733256"/>
            <a:ext cx="360040" cy="432048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Tlačítko akce: Nápověda 15">
            <a:hlinkClick r:id="rId6" action="ppaction://hlinksldjump" highlightClick="1"/>
          </p:cNvPr>
          <p:cNvSpPr/>
          <p:nvPr/>
        </p:nvSpPr>
        <p:spPr>
          <a:xfrm>
            <a:off x="5364088" y="5733256"/>
            <a:ext cx="360040" cy="432048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1043608" y="548680"/>
            <a:ext cx="73448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/>
              <a:t>Vyber si </a:t>
            </a:r>
            <a:r>
              <a:rPr lang="cs-CZ" sz="2000" dirty="0" smtClean="0"/>
              <a:t>obrázek </a:t>
            </a:r>
            <a:r>
              <a:rPr lang="cs-CZ" sz="2000" dirty="0"/>
              <a:t>a odpověz na otázku.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49080"/>
            <a:ext cx="3635896" cy="2534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024136"/>
            <a:ext cx="2808312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3092" y="736823"/>
            <a:ext cx="309562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3092" y="3588331"/>
            <a:ext cx="309562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1133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636912"/>
            <a:ext cx="8229600" cy="1143000"/>
          </a:xfrm>
        </p:spPr>
        <p:txBody>
          <a:bodyPr/>
          <a:lstStyle/>
          <a:p>
            <a:r>
              <a:rPr lang="cs-CZ" dirty="0" smtClean="0"/>
              <a:t>Ano, výborně </a:t>
            </a:r>
            <a:r>
              <a:rPr lang="cs-CZ" dirty="0" smtClean="0">
                <a:sym typeface="Wingdings" pitchFamily="2" charset="2"/>
              </a:rPr>
              <a:t></a:t>
            </a:r>
            <a:endParaRPr lang="cs-CZ" dirty="0"/>
          </a:p>
        </p:txBody>
      </p:sp>
      <p:sp>
        <p:nvSpPr>
          <p:cNvPr id="3" name="Tlačítko akce: Dopředu nebo Další 2">
            <a:hlinkClick r:id="rId3" action="ppaction://hlinksldjump" highlightClick="1"/>
          </p:cNvPr>
          <p:cNvSpPr/>
          <p:nvPr/>
        </p:nvSpPr>
        <p:spPr>
          <a:xfrm>
            <a:off x="3419872" y="4437112"/>
            <a:ext cx="1872208" cy="115212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302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988840"/>
            <a:ext cx="8229600" cy="1512168"/>
          </a:xfrm>
        </p:spPr>
        <p:txBody>
          <a:bodyPr/>
          <a:lstStyle/>
          <a:p>
            <a:r>
              <a:rPr lang="cs-CZ" dirty="0" smtClean="0"/>
              <a:t>Ne, znovu. </a:t>
            </a:r>
            <a:r>
              <a:rPr lang="cs-CZ" dirty="0" smtClean="0">
                <a:sym typeface="Wingdings" pitchFamily="2" charset="2"/>
              </a:rPr>
              <a:t></a:t>
            </a:r>
            <a:endParaRPr lang="cs-CZ" dirty="0"/>
          </a:p>
        </p:txBody>
      </p:sp>
      <p:sp>
        <p:nvSpPr>
          <p:cNvPr id="3" name="Tlačítko akce: Zpět nebo Předchozí 2">
            <a:hlinkClick r:id="" action="ppaction://hlinkshowjump?jump=lastslideviewed" highlightClick="1"/>
          </p:cNvPr>
          <p:cNvSpPr/>
          <p:nvPr/>
        </p:nvSpPr>
        <p:spPr>
          <a:xfrm>
            <a:off x="3779912" y="4149080"/>
            <a:ext cx="2088232" cy="144016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183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Vyber větu, která je pravdivá.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hlinkClick r:id="rId2" action="ppaction://hlinksldjump"/>
              </a:rPr>
              <a:t>Lidé si své prostředí neupravují.</a:t>
            </a:r>
            <a:endParaRPr lang="cs-CZ" dirty="0" smtClean="0"/>
          </a:p>
          <a:p>
            <a:r>
              <a:rPr lang="cs-CZ" dirty="0" smtClean="0">
                <a:hlinkClick r:id="rId3" action="ppaction://hlinksldjump"/>
              </a:rPr>
              <a:t>Původním životním prostředím člověka byla jen příroda.</a:t>
            </a:r>
            <a:endParaRPr lang="cs-CZ" dirty="0" smtClean="0"/>
          </a:p>
          <a:p>
            <a:r>
              <a:rPr lang="cs-CZ" dirty="0" smtClean="0">
                <a:hlinkClick r:id="rId2" action="ppaction://hlinksldjump"/>
              </a:rPr>
              <a:t>Lidé nepotřebují ke svému životu přírodu.</a:t>
            </a:r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077072"/>
            <a:ext cx="2808312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473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Vyber větu, která je pravdivá.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hlinkClick r:id="rId2" action="ppaction://hlinksldjump"/>
              </a:rPr>
              <a:t>Pomocí techniky lidé nemění své životní prostředí.</a:t>
            </a:r>
            <a:endParaRPr lang="cs-CZ" dirty="0" smtClean="0"/>
          </a:p>
          <a:p>
            <a:r>
              <a:rPr lang="cs-CZ" dirty="0" smtClean="0">
                <a:hlinkClick r:id="rId2" action="ppaction://hlinksldjump"/>
              </a:rPr>
              <a:t>Lidé nevymýšlejí nové předměty.</a:t>
            </a:r>
            <a:endParaRPr lang="cs-CZ" dirty="0" smtClean="0"/>
          </a:p>
          <a:p>
            <a:r>
              <a:rPr lang="cs-CZ" dirty="0" smtClean="0">
                <a:hlinkClick r:id="rId3" action="ppaction://hlinksldjump"/>
              </a:rPr>
              <a:t>Lidé vynalezli mnoho přístrojů a strojů – tomu všemu říkáme technické prostředky (technika).</a:t>
            </a:r>
            <a:r>
              <a:rPr lang="cs-CZ" dirty="0" smtClean="0"/>
              <a:t> 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293096"/>
            <a:ext cx="2743200" cy="2126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293096"/>
            <a:ext cx="2126754" cy="2126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442073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87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Vyber větu, která je </a:t>
            </a:r>
            <a:r>
              <a:rPr lang="cs-CZ" dirty="0" smtClean="0"/>
              <a:t>pravdivá.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cs-CZ" dirty="0" smtClean="0">
                <a:hlinkClick r:id="rId2" action="ppaction://hlinksldjump"/>
              </a:rPr>
              <a:t>Lidé si postavili domy, udržují v nich teplo, osvětlují je i své okolí.</a:t>
            </a:r>
            <a:endParaRPr lang="cs-CZ" dirty="0" smtClean="0"/>
          </a:p>
          <a:p>
            <a:r>
              <a:rPr lang="cs-CZ" dirty="0" smtClean="0">
                <a:hlinkClick r:id="rId3" action="ppaction://hlinksldjump"/>
              </a:rPr>
              <a:t>Lidé si své prostředí neupravili, plochy polí uměle nezavlažují.</a:t>
            </a:r>
            <a:endParaRPr lang="cs-CZ" dirty="0" smtClean="0"/>
          </a:p>
          <a:p>
            <a:r>
              <a:rPr lang="cs-CZ" dirty="0" smtClean="0">
                <a:hlinkClick r:id="rId3" action="ppaction://hlinksldjump"/>
              </a:rPr>
              <a:t>Lidé nevykáceli původní lesy.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756" y="4293096"/>
            <a:ext cx="4536504" cy="2564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977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Vyber větu, která je </a:t>
            </a:r>
            <a:r>
              <a:rPr lang="cs-CZ" dirty="0" smtClean="0"/>
              <a:t>pravdivá.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hlinkClick r:id="rId2" action="ppaction://hlinksldjump"/>
              </a:rPr>
              <a:t>Vědecké objevy nemají vliv na náš život.</a:t>
            </a:r>
            <a:endParaRPr lang="cs-CZ" dirty="0" smtClean="0"/>
          </a:p>
          <a:p>
            <a:r>
              <a:rPr lang="cs-CZ" dirty="0" smtClean="0">
                <a:hlinkClick r:id="rId2" action="ppaction://hlinksldjump"/>
              </a:rPr>
              <a:t>K životnímu prostředí člověka nepatří umělecká díla.</a:t>
            </a:r>
            <a:endParaRPr lang="cs-CZ" dirty="0" smtClean="0"/>
          </a:p>
          <a:p>
            <a:r>
              <a:rPr lang="cs-CZ" dirty="0" smtClean="0">
                <a:hlinkClick r:id="rId3" action="ppaction://hlinksldjump"/>
              </a:rPr>
              <a:t>Lidé žijí ve společnosti. Společně pracují, pomáhají si, sportují, pečují o své zdraví, baví se. Kultura je výrazným znakem životního prostředí.</a:t>
            </a:r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771517"/>
            <a:ext cx="1728192" cy="2060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176" y="4771517"/>
            <a:ext cx="1844008" cy="2060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737864"/>
            <a:ext cx="2088232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338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4954562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dirty="0">
                <a:latin typeface="Times New Roman" pitchFamily="18" charset="0"/>
                <a:cs typeface="Times New Roman" pitchFamily="18" charset="0"/>
              </a:rPr>
            </a:br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dirty="0">
                <a:latin typeface="Times New Roman" pitchFamily="18" charset="0"/>
                <a:cs typeface="Times New Roman" pitchFamily="18" charset="0"/>
              </a:rPr>
            </a:br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dirty="0" smtClean="0">
                <a:latin typeface="Times New Roman" pitchFamily="18" charset="0"/>
                <a:cs typeface="Times New Roman" pitchFamily="18" charset="0"/>
              </a:rPr>
            </a:br>
            <a:r>
              <a:rPr lang="cs-CZ" sz="3200" dirty="0" smtClean="0">
                <a:latin typeface="Times New Roman" pitchFamily="18" charset="0"/>
                <a:cs typeface="Times New Roman" pitchFamily="18" charset="0"/>
              </a:rPr>
              <a:t>Životní </a:t>
            </a:r>
            <a:r>
              <a:rPr lang="cs-CZ" sz="3200" dirty="0">
                <a:latin typeface="Times New Roman" pitchFamily="18" charset="0"/>
                <a:cs typeface="Times New Roman" pitchFamily="18" charset="0"/>
              </a:rPr>
              <a:t>prostředí člověka</a:t>
            </a:r>
            <a:r>
              <a:rPr lang="cs-CZ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cs-CZ" dirty="0">
                <a:latin typeface="Times New Roman" pitchFamily="18" charset="0"/>
                <a:cs typeface="Times New Roman" pitchFamily="18" charset="0"/>
              </a:rPr>
            </a:br>
            <a:endParaRPr lang="cs-CZ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60649"/>
            <a:ext cx="8229600" cy="3888431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cs-CZ" sz="1800" dirty="0" smtClean="0"/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endParaRPr lang="cs-CZ" sz="1800" dirty="0" smtClean="0"/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endParaRPr lang="cs-CZ" sz="1800" dirty="0" smtClean="0"/>
          </a:p>
          <a:p>
            <a:pPr marL="0" indent="0">
              <a:buNone/>
            </a:pPr>
            <a:r>
              <a:rPr lang="cs-CZ" sz="5600" dirty="0" smtClean="0"/>
              <a:t>Kliparty </a:t>
            </a:r>
            <a:r>
              <a:rPr lang="cs-CZ" sz="5600" dirty="0"/>
              <a:t>použity z galerie firmy Microsoft </a:t>
            </a:r>
            <a:r>
              <a:rPr lang="cs-CZ" sz="5600" dirty="0" smtClean="0"/>
              <a:t>Office</a:t>
            </a:r>
          </a:p>
          <a:p>
            <a:pPr marL="0" indent="0">
              <a:buNone/>
            </a:pPr>
            <a:r>
              <a:rPr lang="cs-CZ" sz="5600" dirty="0">
                <a:hlinkClick r:id="rId2"/>
              </a:rPr>
              <a:t>http://</a:t>
            </a:r>
            <a:r>
              <a:rPr lang="cs-CZ" sz="5600" dirty="0" smtClean="0">
                <a:hlinkClick r:id="rId2"/>
              </a:rPr>
              <a:t>office.microsoft.com/cs-cz/images/results.aspx?qu=žába&amp;ex=1#ai:MP900439270</a:t>
            </a:r>
            <a:endParaRPr lang="cs-CZ" sz="5600" dirty="0" smtClean="0"/>
          </a:p>
          <a:p>
            <a:pPr marL="0" indent="0">
              <a:buNone/>
            </a:pPr>
            <a:r>
              <a:rPr lang="cs-CZ" sz="5600" dirty="0">
                <a:hlinkClick r:id="rId3"/>
              </a:rPr>
              <a:t>http://</a:t>
            </a:r>
            <a:r>
              <a:rPr lang="cs-CZ" sz="5600" dirty="0" smtClean="0">
                <a:hlinkClick r:id="rId3"/>
              </a:rPr>
              <a:t>office.microsoft.com/cs-cz/images/results.aspx?qu=orangutan&amp;ex=1#ai:MP900431139</a:t>
            </a:r>
            <a:endParaRPr lang="cs-CZ" sz="5600" dirty="0" smtClean="0"/>
          </a:p>
          <a:p>
            <a:pPr marL="0" indent="0">
              <a:buNone/>
            </a:pPr>
            <a:r>
              <a:rPr lang="cs-CZ" sz="5600" dirty="0">
                <a:hlinkClick r:id="rId4"/>
              </a:rPr>
              <a:t>http://</a:t>
            </a:r>
            <a:r>
              <a:rPr lang="cs-CZ" sz="5600" dirty="0" smtClean="0">
                <a:hlinkClick r:id="rId4"/>
              </a:rPr>
              <a:t>office.microsoft.com/cs-cz/images/results.aspx?qu=klávesnice&amp;ex=1#ai:MC900432646</a:t>
            </a:r>
            <a:endParaRPr lang="cs-CZ" sz="5600" dirty="0" smtClean="0"/>
          </a:p>
          <a:p>
            <a:pPr marL="0" indent="0">
              <a:buNone/>
            </a:pPr>
            <a:r>
              <a:rPr lang="cs-CZ" sz="5600" dirty="0">
                <a:hlinkClick r:id="rId5"/>
              </a:rPr>
              <a:t>http://</a:t>
            </a:r>
            <a:r>
              <a:rPr lang="cs-CZ" sz="5600" dirty="0" smtClean="0">
                <a:hlinkClick r:id="rId5"/>
              </a:rPr>
              <a:t>office.microsoft.com/cs-cz/images/results.aspx?qu=dům&amp;ex=1#ai:MP900448275</a:t>
            </a:r>
            <a:endParaRPr lang="cs-CZ" sz="5600" dirty="0" smtClean="0"/>
          </a:p>
          <a:p>
            <a:pPr marL="0" indent="0">
              <a:buNone/>
            </a:pPr>
            <a:r>
              <a:rPr lang="cs-CZ" sz="5600" dirty="0">
                <a:hlinkClick r:id="rId6"/>
              </a:rPr>
              <a:t>http://</a:t>
            </a:r>
            <a:r>
              <a:rPr lang="cs-CZ" sz="5600" dirty="0" smtClean="0">
                <a:hlinkClick r:id="rId6"/>
              </a:rPr>
              <a:t>office.microsoft.com/cs-cz/images/results.aspx?qu=lidé&amp;ex=1#ai:MP900411828</a:t>
            </a:r>
            <a:endParaRPr lang="cs-CZ" sz="5600" dirty="0" smtClean="0"/>
          </a:p>
          <a:p>
            <a:pPr marL="0" indent="0">
              <a:buNone/>
            </a:pPr>
            <a:r>
              <a:rPr lang="cs-CZ" sz="5600" dirty="0">
                <a:hlinkClick r:id="rId7"/>
              </a:rPr>
              <a:t>http://</a:t>
            </a:r>
            <a:r>
              <a:rPr lang="cs-CZ" sz="5600" dirty="0" smtClean="0">
                <a:hlinkClick r:id="rId7"/>
              </a:rPr>
              <a:t>office.microsoft.com/cs-cz/images/results.aspx?qu=domov&amp;ex=1#ai:MC900231658</a:t>
            </a:r>
            <a:endParaRPr lang="cs-CZ" sz="5600" dirty="0" smtClean="0"/>
          </a:p>
          <a:p>
            <a:pPr marL="0" indent="0">
              <a:buNone/>
            </a:pPr>
            <a:r>
              <a:rPr lang="cs-CZ" sz="5600" dirty="0">
                <a:hlinkClick r:id="rId8"/>
              </a:rPr>
              <a:t>http://</a:t>
            </a:r>
            <a:r>
              <a:rPr lang="cs-CZ" sz="5600" dirty="0" smtClean="0">
                <a:hlinkClick r:id="rId8"/>
              </a:rPr>
              <a:t>office.microsoft.com/cs-cz/images/results.aspx?qu=auto&amp;ex=1#ai:MC900439786</a:t>
            </a:r>
            <a:endParaRPr lang="cs-CZ" sz="5600" dirty="0" smtClean="0"/>
          </a:p>
          <a:p>
            <a:pPr marL="0" indent="0">
              <a:buNone/>
            </a:pPr>
            <a:r>
              <a:rPr lang="cs-CZ" sz="5600" dirty="0">
                <a:hlinkClick r:id="rId9"/>
              </a:rPr>
              <a:t>http://</a:t>
            </a:r>
            <a:r>
              <a:rPr lang="cs-CZ" sz="5600" dirty="0" smtClean="0">
                <a:hlinkClick r:id="rId9"/>
              </a:rPr>
              <a:t>office.microsoft.com/cs-cz/images/results.aspx?qu=letadlo&amp;ex=1#ai:MC900440389</a:t>
            </a:r>
            <a:endParaRPr lang="cs-CZ" sz="5600" dirty="0" smtClean="0"/>
          </a:p>
          <a:p>
            <a:pPr marL="0" indent="0">
              <a:buNone/>
            </a:pPr>
            <a:r>
              <a:rPr lang="cs-CZ" sz="5600" dirty="0">
                <a:hlinkClick r:id="rId10"/>
              </a:rPr>
              <a:t>http://</a:t>
            </a:r>
            <a:r>
              <a:rPr lang="cs-CZ" sz="5600" dirty="0" smtClean="0">
                <a:hlinkClick r:id="rId10"/>
              </a:rPr>
              <a:t>office.microsoft.com/cs-cz/images/results.aspx?qu=počítač&amp;ex=1#ai:MC900441335</a:t>
            </a:r>
            <a:endParaRPr lang="cs-CZ" sz="5600" dirty="0" smtClean="0"/>
          </a:p>
          <a:p>
            <a:pPr marL="0" indent="0">
              <a:buNone/>
            </a:pPr>
            <a:r>
              <a:rPr lang="cs-CZ" sz="5600" dirty="0">
                <a:hlinkClick r:id="rId11"/>
              </a:rPr>
              <a:t>http://</a:t>
            </a:r>
            <a:r>
              <a:rPr lang="cs-CZ" sz="5600" dirty="0" smtClean="0">
                <a:hlinkClick r:id="rId11"/>
              </a:rPr>
              <a:t>office.microsoft.com/cs-cz/images/results.aspx?qu=město&amp;ex=1#ai:MP900442295</a:t>
            </a:r>
            <a:endParaRPr lang="cs-CZ" sz="5600" dirty="0" smtClean="0"/>
          </a:p>
          <a:p>
            <a:pPr marL="0" indent="0">
              <a:buNone/>
            </a:pPr>
            <a:r>
              <a:rPr lang="cs-CZ" sz="5600" dirty="0">
                <a:hlinkClick r:id="rId12"/>
              </a:rPr>
              <a:t>http://</a:t>
            </a:r>
            <a:r>
              <a:rPr lang="cs-CZ" sz="5600" dirty="0" smtClean="0">
                <a:hlinkClick r:id="rId12"/>
              </a:rPr>
              <a:t>office.microsoft.com/cs-cz/images/results.aspx?qu=knihy&amp;ex=1#ai:MP900442364</a:t>
            </a:r>
            <a:endParaRPr lang="cs-CZ" sz="5600" dirty="0" smtClean="0"/>
          </a:p>
          <a:p>
            <a:pPr marL="0" indent="0">
              <a:buNone/>
            </a:pPr>
            <a:r>
              <a:rPr lang="cs-CZ" sz="5600" dirty="0">
                <a:hlinkClick r:id="rId13"/>
              </a:rPr>
              <a:t>http://</a:t>
            </a:r>
            <a:r>
              <a:rPr lang="cs-CZ" sz="5600" dirty="0" smtClean="0">
                <a:hlinkClick r:id="rId13"/>
              </a:rPr>
              <a:t>office.microsoft.com/cs-cz/images/results.aspx?qu=malíř&amp;ex=1#ai:MP900387552</a:t>
            </a:r>
            <a:endParaRPr lang="cs-CZ" sz="5600" dirty="0" smtClean="0"/>
          </a:p>
          <a:p>
            <a:pPr marL="0" indent="0">
              <a:buNone/>
            </a:pPr>
            <a:r>
              <a:rPr lang="cs-CZ" sz="5600" dirty="0">
                <a:hlinkClick r:id="rId14"/>
              </a:rPr>
              <a:t>http://office.microsoft.com/cs-cz/images/results.aspx?qu=hudebník&amp;ex=1#ai:MP900400062</a:t>
            </a:r>
            <a:endParaRPr lang="cs-CZ" sz="5600" dirty="0" smtClean="0"/>
          </a:p>
          <a:p>
            <a:pPr marL="0" indent="0">
              <a:buNone/>
            </a:pPr>
            <a:endParaRPr lang="cs-CZ" sz="5600" dirty="0"/>
          </a:p>
          <a:p>
            <a:pPr marL="0" indent="0">
              <a:buNone/>
            </a:pPr>
            <a:endParaRPr lang="cs-CZ" sz="1400" dirty="0"/>
          </a:p>
          <a:p>
            <a:endParaRPr lang="cs-CZ" sz="1000" dirty="0" smtClean="0"/>
          </a:p>
          <a:p>
            <a:endParaRPr lang="cs-CZ" sz="1000" dirty="0"/>
          </a:p>
          <a:p>
            <a:endParaRPr lang="cs-CZ" sz="1000" dirty="0" smtClean="0"/>
          </a:p>
          <a:p>
            <a:endParaRPr lang="cs-CZ" sz="1000" dirty="0"/>
          </a:p>
          <a:p>
            <a:endParaRPr lang="cs-CZ" sz="1000" dirty="0" smtClean="0"/>
          </a:p>
          <a:p>
            <a:endParaRPr lang="cs-CZ" sz="1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941168"/>
            <a:ext cx="6096000" cy="149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1816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</TotalTime>
  <Words>219</Words>
  <Application>Microsoft Office PowerPoint</Application>
  <PresentationFormat>Předvádění na obrazovce (4:3)</PresentationFormat>
  <Paragraphs>51</Paragraphs>
  <Slides>9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Motiv systému Office</vt:lpstr>
      <vt:lpstr>      Životní prostředí člověka  </vt:lpstr>
      <vt:lpstr>Prezentace aplikace PowerPoint</vt:lpstr>
      <vt:lpstr>Ano, výborně </vt:lpstr>
      <vt:lpstr>Ne, znovu. </vt:lpstr>
      <vt:lpstr>Vyber větu, která je pravdivá.</vt:lpstr>
      <vt:lpstr>Vyber větu, která je pravdivá.</vt:lpstr>
      <vt:lpstr>Vyber větu, která je pravdivá.</vt:lpstr>
      <vt:lpstr>Vyber větu, která je pravdivá.</vt:lpstr>
      <vt:lpstr>      Životní prostředí člověka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 ČR</dc:title>
  <dc:creator>Kantor</dc:creator>
  <cp:lastModifiedBy>Nosková Ladislava</cp:lastModifiedBy>
  <cp:revision>68</cp:revision>
  <dcterms:created xsi:type="dcterms:W3CDTF">2011-11-09T13:33:50Z</dcterms:created>
  <dcterms:modified xsi:type="dcterms:W3CDTF">2013-09-20T16:48:04Z</dcterms:modified>
</cp:coreProperties>
</file>