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CC99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9FAF-0092-4AFD-B048-91532AAB1B9A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BD58-E9B1-4A5E-B4B1-D73E0CA171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80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9FAF-0092-4AFD-B048-91532AAB1B9A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BD58-E9B1-4A5E-B4B1-D73E0CA171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2294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9FAF-0092-4AFD-B048-91532AAB1B9A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BD58-E9B1-4A5E-B4B1-D73E0CA171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9712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9FAF-0092-4AFD-B048-91532AAB1B9A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BD58-E9B1-4A5E-B4B1-D73E0CA171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7705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9FAF-0092-4AFD-B048-91532AAB1B9A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BD58-E9B1-4A5E-B4B1-D73E0CA171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382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9FAF-0092-4AFD-B048-91532AAB1B9A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BD58-E9B1-4A5E-B4B1-D73E0CA171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233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9FAF-0092-4AFD-B048-91532AAB1B9A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BD58-E9B1-4A5E-B4B1-D73E0CA171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988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9FAF-0092-4AFD-B048-91532AAB1B9A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BD58-E9B1-4A5E-B4B1-D73E0CA171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348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9FAF-0092-4AFD-B048-91532AAB1B9A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BD58-E9B1-4A5E-B4B1-D73E0CA171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47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9FAF-0092-4AFD-B048-91532AAB1B9A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BD58-E9B1-4A5E-B4B1-D73E0CA171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743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19FAF-0092-4AFD-B048-91532AAB1B9A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FBD58-E9B1-4A5E-B4B1-D73E0CA171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8249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19FAF-0092-4AFD-B048-91532AAB1B9A}" type="datetimeFigureOut">
              <a:rPr lang="cs-CZ" smtClean="0"/>
              <a:t>20.9.2013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FBD58-E9B1-4A5E-B4B1-D73E0CA171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7138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mapa%20&#269;esk&#233;%20republiky&amp;ex=2#ai:MC900405738" TargetMode="External"/><Relationship Id="rId2" Type="http://schemas.openxmlformats.org/officeDocument/2006/relationships/hyperlink" Target="http://office.microsoft.com/cs-cz/images/results.aspx?qu=mapa%20&#269;esk&#233;%20republiky&amp;ex=2#ai:MC900349423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office.microsoft.com/cs-cz/images/results.aspx?qu=%C5%98eka&amp;ex=1#ai:MC90042968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835746"/>
          </a:xfrm>
        </p:spPr>
        <p:txBody>
          <a:bodyPr>
            <a:normAutofit/>
          </a:bodyPr>
          <a:lstStyle/>
          <a:p>
            <a:r>
              <a:rPr lang="cs-CZ" sz="5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cs-CZ" sz="5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5400" dirty="0" smtClean="0">
                <a:solidFill>
                  <a:schemeClr val="accent1">
                    <a:lumMod val="75000"/>
                  </a:schemeClr>
                </a:solidFill>
              </a:rPr>
              <a:t>Nížiny </a:t>
            </a:r>
            <a:r>
              <a:rPr lang="cs-CZ" sz="5400" dirty="0" smtClean="0">
                <a:solidFill>
                  <a:schemeClr val="accent1">
                    <a:lumMod val="75000"/>
                  </a:schemeClr>
                </a:solidFill>
              </a:rPr>
              <a:t>a vodstvo České republiky</a:t>
            </a:r>
            <a:endParaRPr lang="cs-CZ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dudova\AppData\Local\Microsoft\Windows\Temporary Internet Files\Content.IE5\3Y20YY30\MC90034942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573016"/>
            <a:ext cx="4680520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091" y="116633"/>
            <a:ext cx="557718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5982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Nížiny České republiky se rozprostírají podél řek. Zkus přiřadit, u kterých. 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Pětiúhelník 4"/>
          <p:cNvSpPr/>
          <p:nvPr/>
        </p:nvSpPr>
        <p:spPr>
          <a:xfrm>
            <a:off x="468969" y="1844824"/>
            <a:ext cx="3384376" cy="792088"/>
          </a:xfrm>
          <a:prstGeom prst="homePlat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Dolnomoravský úval</a:t>
            </a:r>
            <a:endParaRPr lang="cs-CZ" dirty="0"/>
          </a:p>
        </p:txBody>
      </p:sp>
      <p:sp>
        <p:nvSpPr>
          <p:cNvPr id="6" name="Pětiúhelník 5"/>
          <p:cNvSpPr/>
          <p:nvPr/>
        </p:nvSpPr>
        <p:spPr>
          <a:xfrm>
            <a:off x="475928" y="2924944"/>
            <a:ext cx="3384376" cy="792088"/>
          </a:xfrm>
          <a:prstGeom prst="homePlat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Hornomoravský úval</a:t>
            </a:r>
            <a:endParaRPr lang="cs-CZ" dirty="0"/>
          </a:p>
        </p:txBody>
      </p:sp>
      <p:sp>
        <p:nvSpPr>
          <p:cNvPr id="7" name="Pětiúhelník 6"/>
          <p:cNvSpPr/>
          <p:nvPr/>
        </p:nvSpPr>
        <p:spPr>
          <a:xfrm>
            <a:off x="475928" y="3933056"/>
            <a:ext cx="3384376" cy="792088"/>
          </a:xfrm>
          <a:prstGeom prst="homePlat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Dyjsko</a:t>
            </a:r>
            <a:r>
              <a:rPr lang="cs-CZ" dirty="0" smtClean="0"/>
              <a:t> – svratecký úval</a:t>
            </a:r>
            <a:endParaRPr lang="cs-CZ" dirty="0"/>
          </a:p>
        </p:txBody>
      </p:sp>
      <p:sp>
        <p:nvSpPr>
          <p:cNvPr id="8" name="Pětiúhelník 7"/>
          <p:cNvSpPr/>
          <p:nvPr/>
        </p:nvSpPr>
        <p:spPr>
          <a:xfrm>
            <a:off x="475928" y="5085184"/>
            <a:ext cx="3384376" cy="792088"/>
          </a:xfrm>
          <a:prstGeom prst="homePlat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Polabská nížina</a:t>
            </a:r>
            <a:endParaRPr lang="cs-CZ" dirty="0"/>
          </a:p>
        </p:txBody>
      </p:sp>
      <p:sp>
        <p:nvSpPr>
          <p:cNvPr id="9" name="Zaoblený obdélník 8"/>
          <p:cNvSpPr/>
          <p:nvPr/>
        </p:nvSpPr>
        <p:spPr>
          <a:xfrm>
            <a:off x="5562631" y="2600908"/>
            <a:ext cx="187220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Morava</a:t>
            </a:r>
            <a:endParaRPr lang="cs-CZ" dirty="0"/>
          </a:p>
        </p:txBody>
      </p:sp>
      <p:sp>
        <p:nvSpPr>
          <p:cNvPr id="10" name="Zaoblený obdélník 9"/>
          <p:cNvSpPr/>
          <p:nvPr/>
        </p:nvSpPr>
        <p:spPr>
          <a:xfrm>
            <a:off x="6572231" y="4221088"/>
            <a:ext cx="187220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Dyje</a:t>
            </a:r>
            <a:endParaRPr lang="cs-CZ" dirty="0"/>
          </a:p>
        </p:txBody>
      </p:sp>
      <p:sp>
        <p:nvSpPr>
          <p:cNvPr id="12" name="Zaoblený obdélník 11"/>
          <p:cNvSpPr/>
          <p:nvPr/>
        </p:nvSpPr>
        <p:spPr>
          <a:xfrm>
            <a:off x="4427984" y="3717032"/>
            <a:ext cx="187220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Labe</a:t>
            </a:r>
            <a:endParaRPr lang="cs-CZ" dirty="0"/>
          </a:p>
        </p:txBody>
      </p:sp>
      <p:sp>
        <p:nvSpPr>
          <p:cNvPr id="13" name="Zaoblený obdélník 12"/>
          <p:cNvSpPr/>
          <p:nvPr/>
        </p:nvSpPr>
        <p:spPr>
          <a:xfrm>
            <a:off x="4427984" y="5157192"/>
            <a:ext cx="187220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Svratka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8837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Velké řeky, které protékají naší vlasti jsou :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>
                <a:solidFill>
                  <a:srgbClr val="00B0F0"/>
                </a:solidFill>
              </a:rPr>
              <a:t>Vltava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rgbClr val="00B0F0"/>
                </a:solidFill>
              </a:rPr>
              <a:t>Labe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rgbClr val="00B0F0"/>
                </a:solidFill>
              </a:rPr>
              <a:t>Morava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rgbClr val="00B0F0"/>
                </a:solidFill>
              </a:rPr>
              <a:t>Dyje</a:t>
            </a:r>
          </a:p>
          <a:p>
            <a:endParaRPr lang="cs-CZ" dirty="0" smtClean="0"/>
          </a:p>
          <a:p>
            <a:r>
              <a:rPr lang="cs-CZ" dirty="0" smtClean="0">
                <a:solidFill>
                  <a:srgbClr val="00B0F0"/>
                </a:solidFill>
              </a:rPr>
              <a:t>Sázava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492896"/>
            <a:ext cx="2232248" cy="2260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68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Do mapy ČR přiřaď řeku na místo, kde se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nachází</a:t>
            </a:r>
            <a:endParaRPr lang="cs-CZ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0" name="Picture 2" descr="C:\Users\dudova\AppData\Local\Microsoft\Windows\Temporary Internet Files\Content.IE5\SNS0BBZO\MC900405738[1].wm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5442396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ál 3"/>
          <p:cNvSpPr/>
          <p:nvPr/>
        </p:nvSpPr>
        <p:spPr>
          <a:xfrm>
            <a:off x="6656249" y="2060848"/>
            <a:ext cx="2160240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Sázava</a:t>
            </a:r>
            <a:endParaRPr lang="cs-CZ" dirty="0"/>
          </a:p>
        </p:txBody>
      </p:sp>
      <p:sp>
        <p:nvSpPr>
          <p:cNvPr id="5" name="Ovál 4"/>
          <p:cNvSpPr/>
          <p:nvPr/>
        </p:nvSpPr>
        <p:spPr>
          <a:xfrm>
            <a:off x="6707507" y="2852936"/>
            <a:ext cx="2160240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Morava</a:t>
            </a:r>
            <a:endParaRPr lang="cs-CZ" dirty="0"/>
          </a:p>
        </p:txBody>
      </p:sp>
      <p:sp>
        <p:nvSpPr>
          <p:cNvPr id="6" name="Ovál 5"/>
          <p:cNvSpPr/>
          <p:nvPr/>
        </p:nvSpPr>
        <p:spPr>
          <a:xfrm>
            <a:off x="6707507" y="3573016"/>
            <a:ext cx="2160240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Vltava</a:t>
            </a:r>
            <a:endParaRPr lang="cs-CZ" dirty="0"/>
          </a:p>
        </p:txBody>
      </p:sp>
      <p:sp>
        <p:nvSpPr>
          <p:cNvPr id="7" name="Ovál 6"/>
          <p:cNvSpPr/>
          <p:nvPr/>
        </p:nvSpPr>
        <p:spPr>
          <a:xfrm>
            <a:off x="6670104" y="4293096"/>
            <a:ext cx="2160240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Dyje</a:t>
            </a:r>
            <a:endParaRPr lang="cs-CZ" dirty="0"/>
          </a:p>
        </p:txBody>
      </p:sp>
      <p:sp>
        <p:nvSpPr>
          <p:cNvPr id="8" name="Ovál 7"/>
          <p:cNvSpPr/>
          <p:nvPr/>
        </p:nvSpPr>
        <p:spPr>
          <a:xfrm>
            <a:off x="6656249" y="5085184"/>
            <a:ext cx="2160240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Labe</a:t>
            </a:r>
            <a:endParaRPr lang="cs-CZ" dirty="0"/>
          </a:p>
        </p:txBody>
      </p:sp>
      <p:pic>
        <p:nvPicPr>
          <p:cNvPr id="3074" name="Picture 2" descr="C:\Users\dudova\AppData\Local\Microsoft\Windows\Temporary Internet Files\Content.IE5\3Y20YY30\MC9004057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100" y="2797175"/>
            <a:ext cx="1955800" cy="126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442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Použitý zdroj: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>
                <a:hlinkClick r:id="rId2"/>
              </a:rPr>
              <a:t>http://</a:t>
            </a:r>
            <a:r>
              <a:rPr lang="cs-CZ" sz="1800" dirty="0" smtClean="0">
                <a:hlinkClick r:id="rId2"/>
              </a:rPr>
              <a:t>office.microsoft.com/cs-cz/images/results.aspx?qu=mapa%20české%20republiky&amp;ex=2#ai:MC900349423</a:t>
            </a:r>
            <a:endParaRPr lang="cs-CZ" sz="1800" dirty="0" smtClean="0"/>
          </a:p>
          <a:p>
            <a:r>
              <a:rPr lang="cs-CZ" sz="1800" dirty="0">
                <a:hlinkClick r:id="rId3"/>
              </a:rPr>
              <a:t>http://</a:t>
            </a:r>
            <a:r>
              <a:rPr lang="cs-CZ" sz="1800" dirty="0" smtClean="0">
                <a:hlinkClick r:id="rId3"/>
              </a:rPr>
              <a:t>office.microsoft.com/cs-cz/images/results.aspx?qu=mapa%20české%20republiky&amp;ex=2#ai:MC900405738</a:t>
            </a:r>
            <a:endParaRPr lang="cs-CZ" sz="1800" dirty="0" smtClean="0"/>
          </a:p>
          <a:p>
            <a:r>
              <a:rPr lang="cs-CZ" sz="1800">
                <a:hlinkClick r:id="rId4"/>
              </a:rPr>
              <a:t>http://office.microsoft.com/cs-cz/images/results.aspx?qu=Řeka&amp;ex=1#ai:MC900429681</a:t>
            </a:r>
            <a:endParaRPr lang="cs-CZ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321" y="4095224"/>
            <a:ext cx="1951037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781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71</Words>
  <Application>Microsoft Office PowerPoint</Application>
  <PresentationFormat>Předvádění na obrazovce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systému Office</vt:lpstr>
      <vt:lpstr> Nížiny a vodstvo České republiky</vt:lpstr>
      <vt:lpstr>Nížiny České republiky se rozprostírají podél řek. Zkus přiřadit, u kterých. </vt:lpstr>
      <vt:lpstr>Velké řeky, které protékají naší vlasti jsou :</vt:lpstr>
      <vt:lpstr>Do mapy ČR přiřaď řeku na místo, kde se nachází</vt:lpstr>
      <vt:lpstr>Použitý zdroj: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Nížiny a vodstvo České republiky</dc:title>
  <dc:creator>Dudová Víťa</dc:creator>
  <cp:lastModifiedBy>Nosková Ladislava</cp:lastModifiedBy>
  <cp:revision>8</cp:revision>
  <dcterms:created xsi:type="dcterms:W3CDTF">2012-11-18T19:05:18Z</dcterms:created>
  <dcterms:modified xsi:type="dcterms:W3CDTF">2013-09-20T16:44:14Z</dcterms:modified>
</cp:coreProperties>
</file>