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241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840706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335656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2660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8534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839387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0357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9334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195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7907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588626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900F-E4EB-4504-AEB1-8A7BE39B0A8F}" type="datetimeFigureOut">
              <a:rPr lang="cs-CZ" smtClean="0"/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2A78-8313-4A6E-81BC-D9035E032D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4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mapa%20%C4%8Desk%C3%A9%20republiky&amp;ex=2#ai:MC900349423" TargetMode="External"/><Relationship Id="rId2" Type="http://schemas.openxmlformats.org/officeDocument/2006/relationships/hyperlink" Target="http://office.microsoft.com/cs-cz/images/results.aspx?qu=mapa%20&#269;esk&#233;%20republiky&amp;ex=2#ai:MC9004057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448271"/>
          </a:xfrm>
        </p:spPr>
        <p:txBody>
          <a:bodyPr/>
          <a:lstStyle/>
          <a:p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mtClean="0">
                <a:solidFill>
                  <a:schemeClr val="accent2">
                    <a:lumMod val="75000"/>
                  </a:schemeClr>
                </a:solidFill>
              </a:rPr>
              <a:t>Povrch </a:t>
            </a:r>
            <a:r>
              <a:rPr lang="cs-CZ" sz="4800" dirty="0" smtClean="0">
                <a:solidFill>
                  <a:schemeClr val="accent2">
                    <a:lumMod val="75000"/>
                  </a:schemeClr>
                </a:solidFill>
              </a:rPr>
              <a:t>České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republiky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dudova\AppData\Local\Microsoft\Windows\Temporary Internet Files\Content.IE5\NBFN7X5W\MC90040573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01008"/>
            <a:ext cx="2808312" cy="187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6096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0790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Co označují barvy na mapě ?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Zelená – nížiny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6"/>
                </a:solidFill>
              </a:rPr>
              <a:t>Světle hnědá ( okrová) – pahorkatiny, vysočiny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Tmavě hnědá – hory</a:t>
            </a:r>
          </a:p>
          <a:p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Modrá - vodstvo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190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Jaký je povrch České republiky?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Převážně hornatý ( hory lemují hranice naší vlasti)</a:t>
            </a:r>
          </a:p>
          <a:p>
            <a:endParaRPr lang="cs-CZ" dirty="0" smtClean="0"/>
          </a:p>
          <a:p>
            <a:r>
              <a:rPr lang="cs-CZ" dirty="0" smtClean="0"/>
              <a:t>Uprostřed naší země jsou vysočiny , pahorkatiny</a:t>
            </a:r>
          </a:p>
          <a:p>
            <a:endParaRPr lang="cs-CZ" dirty="0" smtClean="0"/>
          </a:p>
          <a:p>
            <a:r>
              <a:rPr lang="cs-CZ" dirty="0" smtClean="0"/>
              <a:t>Nížiny se vyskytují v okolí řek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817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Pohoří České republiky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Bílé Karpaty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Javorníky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Moravsko-slezské Beskydy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Jeseníky ( Praděd)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Orlické hory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Krkonoše ( Sněžka)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Krušné hory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Šumava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Česko-moravská vrchovina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81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Umíš na mapě ČR přiřadit správně pohoří na místo, kde se nachází? </a:t>
            </a:r>
            <a:r>
              <a:rPr lang="cs-CZ" sz="1200" dirty="0" smtClean="0"/>
              <a:t>(kliparty použity z galerie firmy Microsoft PowerPoint)</a:t>
            </a:r>
            <a:endParaRPr lang="cs-CZ" sz="1200" dirty="0"/>
          </a:p>
        </p:txBody>
      </p:sp>
      <p:pic>
        <p:nvPicPr>
          <p:cNvPr id="2050" name="Picture 2" descr="C:\Users\dudova\AppData\Local\Microsoft\Windows\Temporary Internet Files\Content.IE5\SG7KRN02\MC900349423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489654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226937" y="4005064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Šumava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71147" y="5120444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Krušné hory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228184" y="4599798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Beskydy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46423" y="5193196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Česko-mor. Vrch.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91880" y="4599798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Krkonoše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67544" y="5373216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Bílé Karpaty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67544" y="4617132"/>
            <a:ext cx="2232248" cy="36004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Jeseníky</a:t>
            </a:r>
            <a:endParaRPr lang="cs-CZ" dirty="0"/>
          </a:p>
        </p:txBody>
      </p:sp>
      <p:pic>
        <p:nvPicPr>
          <p:cNvPr id="1026" name="Picture 2" descr="C:\Users\dudova\AppData\Local\Microsoft\Windows\Temporary Internet Files\Content.IE5\SNS0BBZO\MC9003494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773" y="2837840"/>
            <a:ext cx="1800454" cy="118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4741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Odkazy 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640960" cy="1008112"/>
          </a:xfrm>
        </p:spPr>
        <p:txBody>
          <a:bodyPr/>
          <a:lstStyle/>
          <a:p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office.microsoft.com/cs-cz/images/results.aspx?qu=mapa%20české%20republiky&amp;ex=2#ai:MC900405738</a:t>
            </a:r>
            <a:endParaRPr lang="cs-CZ" sz="1400" dirty="0" smtClean="0"/>
          </a:p>
          <a:p>
            <a:r>
              <a:rPr lang="cs-CZ" sz="1400" dirty="0">
                <a:hlinkClick r:id="rId3"/>
              </a:rPr>
              <a:t>http://office.microsoft.com/cs-cz/images/results.aspx?qu=mapa%20české%20republiky&amp;ex=2#ai:MC900349423</a:t>
            </a:r>
            <a:endParaRPr lang="cs-CZ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3717032"/>
            <a:ext cx="2809875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97346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121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 Povrch České republiky</vt:lpstr>
      <vt:lpstr> Co označují barvy na mapě ?</vt:lpstr>
      <vt:lpstr>Jaký je povrch České republiky?</vt:lpstr>
      <vt:lpstr>Pohoří České republiky</vt:lpstr>
      <vt:lpstr>Umíš na mapě ČR přiřadit správně pohoří na místo, kde se nachází? (kliparty použity z galerie firmy Microsoft PowerPoint)</vt:lpstr>
      <vt:lpstr>Odkazy obrázky: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Povrch České republiky</dc:title>
  <dc:creator>Dudová Víťa</dc:creator>
  <cp:lastModifiedBy>Nosková Ladislava</cp:lastModifiedBy>
  <cp:revision>7</cp:revision>
  <dcterms:created xsi:type="dcterms:W3CDTF">2012-11-18T18:39:11Z</dcterms:created>
  <dcterms:modified xsi:type="dcterms:W3CDTF">2013-09-20T16:43:11Z</dcterms:modified>
</cp:coreProperties>
</file>