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99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1232-2218-43BC-A572-F954B8906F8C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00D0-9597-4F70-8967-F00642992E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4412515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1232-2218-43BC-A572-F954B8906F8C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00D0-9597-4F70-8967-F00642992E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2695691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1232-2218-43BC-A572-F954B8906F8C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00D0-9597-4F70-8967-F00642992E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279683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1232-2218-43BC-A572-F954B8906F8C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00D0-9597-4F70-8967-F00642992E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16869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1232-2218-43BC-A572-F954B8906F8C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00D0-9597-4F70-8967-F00642992E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8715396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1232-2218-43BC-A572-F954B8906F8C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00D0-9597-4F70-8967-F00642992E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5149653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1232-2218-43BC-A572-F954B8906F8C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00D0-9597-4F70-8967-F00642992E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8420198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1232-2218-43BC-A572-F954B8906F8C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00D0-9597-4F70-8967-F00642992E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2647819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1232-2218-43BC-A572-F954B8906F8C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00D0-9597-4F70-8967-F00642992E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5952321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1232-2218-43BC-A572-F954B8906F8C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00D0-9597-4F70-8967-F00642992E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859803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1232-2218-43BC-A572-F954B8906F8C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00D0-9597-4F70-8967-F00642992E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1729685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01232-2218-43BC-A572-F954B8906F8C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500D0-9597-4F70-8967-F00642992E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7124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hyperlink" Target="http://office.microsoft.com/cs-cz/images/results.aspx?qu=mo&#345;e&amp;ex=1#ai:MP900177442" TargetMode="External"/><Relationship Id="rId7" Type="http://schemas.openxmlformats.org/officeDocument/2006/relationships/hyperlink" Target="http://officeredir.microsoft.com/r/rlidClipartFromCag?clid=1029&amp;ver=14&amp;app=powerpnt.exe&amp;lidhelp=0405&amp;liduser=0405&amp;lidui=0405" TargetMode="External"/><Relationship Id="rId2" Type="http://schemas.openxmlformats.org/officeDocument/2006/relationships/hyperlink" Target="http://office.microsoft.com/cs-cz/images/results.aspx?qu=zem&#283;&amp;ex=1#ai:MP90043064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office.microsoft.com/cs-cz/images/results.aspx?qu=les&amp;ex=1#ai:MP900430853" TargetMode="External"/><Relationship Id="rId5" Type="http://schemas.openxmlformats.org/officeDocument/2006/relationships/hyperlink" Target="http://office.microsoft.com/cs-cz/images/results.aspx?qu=les&amp;ex=1#ai:MP900400815" TargetMode="External"/><Relationship Id="rId4" Type="http://schemas.openxmlformats.org/officeDocument/2006/relationships/hyperlink" Target="http://office.microsoft.com/cs-cz/images/results.aspx?qu=les&amp;ex=1#ai:MP90040122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 fontScale="90000"/>
          </a:bodyPr>
          <a:lstStyle/>
          <a:p>
            <a:r>
              <a:rPr lang="cs-CZ" sz="5400" dirty="0" smtClean="0">
                <a:solidFill>
                  <a:srgbClr val="FF0000"/>
                </a:solidFill>
              </a:rPr>
              <a:t>Česká republika -</a:t>
            </a:r>
            <a:br>
              <a:rPr lang="cs-CZ" sz="5400" dirty="0" smtClean="0">
                <a:solidFill>
                  <a:srgbClr val="FF0000"/>
                </a:solidFill>
              </a:rPr>
            </a:br>
            <a:r>
              <a:rPr lang="cs-CZ" sz="5400" dirty="0" smtClean="0">
                <a:solidFill>
                  <a:srgbClr val="FF0000"/>
                </a:solidFill>
              </a:rPr>
              <a:t/>
            </a:r>
            <a:br>
              <a:rPr lang="cs-CZ" sz="5400" dirty="0" smtClean="0">
                <a:solidFill>
                  <a:srgbClr val="FF0000"/>
                </a:solidFill>
              </a:rPr>
            </a:br>
            <a:r>
              <a:rPr lang="cs-CZ" sz="5400" dirty="0" smtClean="0">
                <a:solidFill>
                  <a:srgbClr val="FF0000"/>
                </a:solidFill>
              </a:rPr>
              <a:t>ČR oblast mírného podnebného pásu</a:t>
            </a:r>
            <a:endParaRPr lang="cs-CZ" sz="5400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9984" y="476672"/>
            <a:ext cx="6096000" cy="149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584" y="4278923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99269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sz="3100" dirty="0" smtClean="0">
                <a:solidFill>
                  <a:srgbClr val="FF0000"/>
                </a:solidFill>
              </a:rPr>
              <a:t>Česká republika se nachází na severní polokouli v oblasti mírného podnebného pásu. Podnebí je ovlivněno :</a:t>
            </a:r>
            <a:endParaRPr lang="cs-CZ" sz="3100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2060"/>
                </a:solidFill>
              </a:rPr>
              <a:t>Vzdáleností od moře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>
                <a:solidFill>
                  <a:srgbClr val="00CC66"/>
                </a:solidFill>
              </a:rPr>
              <a:t> rozdílnou nadmořskou výškou krajiny</a:t>
            </a:r>
            <a:endParaRPr lang="cs-CZ" dirty="0">
              <a:solidFill>
                <a:srgbClr val="00CC66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5146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58097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Z porostů se u nás vyskytují lesy :</a:t>
            </a:r>
            <a:endParaRPr lang="cs-CZ" sz="1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Listnaté</a:t>
            </a:r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>
                <a:solidFill>
                  <a:schemeClr val="accent3">
                    <a:lumMod val="50000"/>
                  </a:schemeClr>
                </a:solidFill>
              </a:rPr>
              <a:t>Smíšené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>
                <a:solidFill>
                  <a:srgbClr val="00B050"/>
                </a:solidFill>
              </a:rPr>
              <a:t>Jehličnaté</a:t>
            </a:r>
            <a:endParaRPr lang="cs-CZ" dirty="0">
              <a:solidFill>
                <a:srgbClr val="00B05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2035" y="126876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7439" y="4725144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996952"/>
            <a:ext cx="1475805" cy="1475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21871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Vyškrtni ty stromy, které u nás nerostou.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899592" y="2220648"/>
            <a:ext cx="1728192" cy="57606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oliva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245768" y="2194814"/>
            <a:ext cx="1728192" cy="57606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jilm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6012160" y="3158092"/>
            <a:ext cx="1728192" cy="57606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borovice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3248860" y="3158092"/>
            <a:ext cx="1728192" cy="57606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jasan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6071801" y="5170334"/>
            <a:ext cx="1728192" cy="57606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palma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899592" y="4170346"/>
            <a:ext cx="1728192" cy="57606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jilm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3245768" y="5222629"/>
            <a:ext cx="1728192" cy="57606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javor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899592" y="5218468"/>
            <a:ext cx="1728192" cy="57606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cypřiš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3245768" y="4170346"/>
            <a:ext cx="1728192" cy="57606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sekvoje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6030238" y="4108471"/>
            <a:ext cx="1728192" cy="57606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kaučukovník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6012160" y="2213217"/>
            <a:ext cx="1728192" cy="57606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baobab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931284" y="3158092"/>
            <a:ext cx="1728192" cy="57606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smrk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9615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Odkazy obrázky 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600" dirty="0">
                <a:hlinkClick r:id="rId2"/>
              </a:rPr>
              <a:t>http://</a:t>
            </a:r>
            <a:r>
              <a:rPr lang="cs-CZ" sz="1600" dirty="0" smtClean="0">
                <a:hlinkClick r:id="rId2"/>
              </a:rPr>
              <a:t>office.microsoft.com/cs-cz/images/results.aspx?qu=země&amp;ex=1#ai:MP900430642</a:t>
            </a:r>
            <a:endParaRPr lang="cs-CZ" sz="1600" dirty="0" smtClean="0"/>
          </a:p>
          <a:p>
            <a:r>
              <a:rPr lang="cs-CZ" sz="1600" dirty="0">
                <a:hlinkClick r:id="rId3"/>
              </a:rPr>
              <a:t>http://</a:t>
            </a:r>
            <a:r>
              <a:rPr lang="cs-CZ" sz="1600" dirty="0" smtClean="0">
                <a:hlinkClick r:id="rId3"/>
              </a:rPr>
              <a:t>office.microsoft.com/cs-cz/images/results.aspx?qu=moře&amp;ex=1#ai:MP900177442</a:t>
            </a:r>
            <a:endParaRPr lang="cs-CZ" sz="1600" dirty="0" smtClean="0"/>
          </a:p>
          <a:p>
            <a:r>
              <a:rPr lang="cs-CZ" sz="1600" dirty="0">
                <a:hlinkClick r:id="rId4"/>
              </a:rPr>
              <a:t>http://</a:t>
            </a:r>
            <a:r>
              <a:rPr lang="cs-CZ" sz="1600" dirty="0" smtClean="0">
                <a:hlinkClick r:id="rId4"/>
              </a:rPr>
              <a:t>office.microsoft.com/cs-cz/images/results.aspx?qu=les&amp;ex=1#ai:MP900401229</a:t>
            </a:r>
            <a:endParaRPr lang="cs-CZ" sz="1600" dirty="0" smtClean="0"/>
          </a:p>
          <a:p>
            <a:r>
              <a:rPr lang="cs-CZ" sz="1600" dirty="0">
                <a:hlinkClick r:id="rId5"/>
              </a:rPr>
              <a:t>http://</a:t>
            </a:r>
            <a:r>
              <a:rPr lang="cs-CZ" sz="1600" dirty="0" smtClean="0">
                <a:hlinkClick r:id="rId5"/>
              </a:rPr>
              <a:t>office.microsoft.com/cs-cz/images/results.aspx?qu=les&amp;ex=1#ai:MP900400815</a:t>
            </a:r>
            <a:endParaRPr lang="cs-CZ" sz="1600" dirty="0" smtClean="0"/>
          </a:p>
          <a:p>
            <a:r>
              <a:rPr lang="cs-CZ" sz="1600" dirty="0">
                <a:hlinkClick r:id="rId6"/>
              </a:rPr>
              <a:t>http://</a:t>
            </a:r>
            <a:r>
              <a:rPr lang="cs-CZ" sz="1600" dirty="0" smtClean="0">
                <a:hlinkClick r:id="rId6"/>
              </a:rPr>
              <a:t>office.microsoft.com/cs-cz/images/results.aspx?qu=les&amp;ex=1#ai:MP900430853</a:t>
            </a:r>
            <a:endParaRPr lang="cs-CZ" sz="1600" dirty="0">
              <a:hlinkClick r:id="rId7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861048"/>
            <a:ext cx="18288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6201747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78</Words>
  <Application>Microsoft Office PowerPoint</Application>
  <PresentationFormat>Předvádění na obrazovce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systému Office</vt:lpstr>
      <vt:lpstr>Česká republika -  ČR oblast mírného podnebného pásu</vt:lpstr>
      <vt:lpstr>Česká republika se nachází na severní polokouli v oblasti mírného podnebného pásu. Podnebí je ovlivněno :</vt:lpstr>
      <vt:lpstr>Z porostů se u nás vyskytují lesy :</vt:lpstr>
      <vt:lpstr>Vyškrtni ty stromy, které u nás nerostou.</vt:lpstr>
      <vt:lpstr>Odkazy obrázky 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Česká republika – oblast mírného podnebného pásu</dc:title>
  <dc:creator>Dudová Víťa</dc:creator>
  <cp:lastModifiedBy>Nosková Ladislava</cp:lastModifiedBy>
  <cp:revision>10</cp:revision>
  <dcterms:created xsi:type="dcterms:W3CDTF">2012-11-18T18:06:22Z</dcterms:created>
  <dcterms:modified xsi:type="dcterms:W3CDTF">2013-09-20T16:42:57Z</dcterms:modified>
</cp:coreProperties>
</file>