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4D4CF96-AF5B-4FDE-A477-B5FB50C5CC3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962AAF7-F3C5-4958-A7B0-CFC63CC8914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Blanka Andrýsková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smtClean="0"/>
              <a:t>zlomky</a:t>
            </a:r>
            <a:endParaRPr lang="cs-CZ" sz="6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69" y="332656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63" y="3336925"/>
            <a:ext cx="2190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439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zlomky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None/>
            </a:pPr>
            <a:endParaRPr lang="cs-CZ" sz="3600" b="1" dirty="0">
              <a:latin typeface="+mj-lt"/>
            </a:endParaRPr>
          </a:p>
          <a:p>
            <a:pPr lvl="0"/>
            <a:r>
              <a:rPr lang="cs-CZ" sz="3600" dirty="0">
                <a:latin typeface="+mj-lt"/>
              </a:rPr>
              <a:t>Rozděl kruh na díly </a:t>
            </a:r>
          </a:p>
          <a:p>
            <a:pPr marL="114300" indent="0">
              <a:buNone/>
            </a:pPr>
            <a:endParaRPr lang="cs-CZ" sz="3600" dirty="0" smtClean="0">
              <a:latin typeface="+mj-lt"/>
            </a:endParaRPr>
          </a:p>
          <a:p>
            <a:r>
              <a:rPr lang="cs-CZ" sz="3600" dirty="0" smtClean="0">
                <a:latin typeface="+mj-lt"/>
              </a:rPr>
              <a:t>Vybarvi </a:t>
            </a:r>
            <a:r>
              <a:rPr lang="cs-CZ" sz="3600" dirty="0">
                <a:latin typeface="+mj-lt"/>
              </a:rPr>
              <a:t>zlomek ze </a:t>
            </a:r>
            <a:r>
              <a:rPr lang="cs-CZ" sz="3600" dirty="0" smtClean="0">
                <a:latin typeface="+mj-lt"/>
              </a:rPr>
              <a:t>zadání</a:t>
            </a:r>
          </a:p>
          <a:p>
            <a:endParaRPr lang="cs-CZ" sz="3600" dirty="0">
              <a:latin typeface="+mj-lt"/>
            </a:endParaRPr>
          </a:p>
          <a:p>
            <a:pPr lvl="0"/>
            <a:r>
              <a:rPr lang="cs-CZ" sz="3600" dirty="0">
                <a:latin typeface="+mj-lt"/>
              </a:rPr>
              <a:t>Zapiš zlomkem</a:t>
            </a:r>
          </a:p>
          <a:p>
            <a:pPr marL="114300" indent="0">
              <a:buNone/>
            </a:pPr>
            <a:endParaRPr lang="cs-CZ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2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zlomky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None/>
            </a:pPr>
            <a:endParaRPr lang="cs-CZ" sz="3600" b="1" dirty="0">
              <a:latin typeface="+mj-lt"/>
            </a:endParaRPr>
          </a:p>
          <a:p>
            <a:pPr marL="114300" indent="0">
              <a:buNone/>
            </a:pPr>
            <a:endParaRPr lang="cs-CZ" sz="3600" b="1" dirty="0">
              <a:latin typeface="+mj-lt"/>
            </a:endParaRPr>
          </a:p>
        </p:txBody>
      </p:sp>
      <p:sp>
        <p:nvSpPr>
          <p:cNvPr id="4" name="Ovál 3"/>
          <p:cNvSpPr/>
          <p:nvPr/>
        </p:nvSpPr>
        <p:spPr>
          <a:xfrm>
            <a:off x="1183877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3779912" y="256053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6372200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1601594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211960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804248" y="5146639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971600" y="1700808"/>
            <a:ext cx="2080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dvě </a:t>
            </a:r>
            <a:r>
              <a:rPr lang="cs-CZ" sz="2400" dirty="0" smtClean="0"/>
              <a:t>třetiny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563888" y="172052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osm devítin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6378128" y="1700808"/>
            <a:ext cx="21098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dvě poloviny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3322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zlomky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None/>
            </a:pPr>
            <a:endParaRPr lang="cs-CZ" sz="3600" b="1" dirty="0">
              <a:latin typeface="+mj-lt"/>
            </a:endParaRPr>
          </a:p>
          <a:p>
            <a:pPr marL="114300" indent="0">
              <a:buNone/>
            </a:pPr>
            <a:endParaRPr lang="cs-CZ" sz="3600" b="1" dirty="0">
              <a:latin typeface="+mj-lt"/>
            </a:endParaRPr>
          </a:p>
        </p:txBody>
      </p:sp>
      <p:sp>
        <p:nvSpPr>
          <p:cNvPr id="4" name="Ovál 3"/>
          <p:cNvSpPr/>
          <p:nvPr/>
        </p:nvSpPr>
        <p:spPr>
          <a:xfrm>
            <a:off x="1183877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3779912" y="256053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6372200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1601594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211960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804248" y="5146639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971600" y="1700808"/>
            <a:ext cx="2080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pět šestin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419872" y="170080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jedna desetina 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378128" y="1700808"/>
            <a:ext cx="18197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/>
              <a:t>čtyři pětiny</a:t>
            </a:r>
          </a:p>
        </p:txBody>
      </p:sp>
    </p:spTree>
    <p:extLst>
      <p:ext uri="{BB962C8B-B14F-4D97-AF65-F5344CB8AC3E}">
        <p14:creationId xmlns:p14="http://schemas.microsoft.com/office/powerpoint/2010/main" val="86843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zlomky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None/>
            </a:pPr>
            <a:endParaRPr lang="cs-CZ" sz="3600" b="1" dirty="0">
              <a:latin typeface="+mj-lt"/>
            </a:endParaRPr>
          </a:p>
          <a:p>
            <a:pPr marL="114300" indent="0">
              <a:buNone/>
            </a:pPr>
            <a:endParaRPr lang="cs-CZ" sz="3600" b="1" dirty="0">
              <a:latin typeface="+mj-lt"/>
            </a:endParaRPr>
          </a:p>
        </p:txBody>
      </p:sp>
      <p:sp>
        <p:nvSpPr>
          <p:cNvPr id="4" name="Ovál 3"/>
          <p:cNvSpPr/>
          <p:nvPr/>
        </p:nvSpPr>
        <p:spPr>
          <a:xfrm>
            <a:off x="1183877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3779912" y="256053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6372200" y="2564904"/>
            <a:ext cx="1656184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1601594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211960" y="5157192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804248" y="5146639"/>
            <a:ext cx="79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971600" y="1700808"/>
            <a:ext cx="2080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tři čtvrtin 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419872" y="170080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šest sedmin 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378128" y="1700808"/>
            <a:ext cx="2260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/>
              <a:t> sedm desetin</a:t>
            </a:r>
          </a:p>
        </p:txBody>
      </p:sp>
    </p:spTree>
    <p:extLst>
      <p:ext uri="{BB962C8B-B14F-4D97-AF65-F5344CB8AC3E}">
        <p14:creationId xmlns:p14="http://schemas.microsoft.com/office/powerpoint/2010/main" val="189087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ékárn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ékárna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Lékárn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173</TotalTime>
  <Words>38</Words>
  <Application>Microsoft Office PowerPoint</Application>
  <PresentationFormat>Předvádění na obrazovce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Lékárna</vt:lpstr>
      <vt:lpstr>zlomky</vt:lpstr>
      <vt:lpstr>zlomky</vt:lpstr>
      <vt:lpstr>zlomky</vt:lpstr>
      <vt:lpstr>zlomky</vt:lpstr>
      <vt:lpstr>zlomky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Andrýsková Blanka</dc:creator>
  <cp:lastModifiedBy>Nosková Ladislava</cp:lastModifiedBy>
  <cp:revision>5</cp:revision>
  <dcterms:created xsi:type="dcterms:W3CDTF">2013-01-30T20:33:25Z</dcterms:created>
  <dcterms:modified xsi:type="dcterms:W3CDTF">2013-09-11T19:51:19Z</dcterms:modified>
</cp:coreProperties>
</file>