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F6F0F06-8C70-4565-AD4B-D8273675BD1B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93FBA4A-C125-4CCB-B36B-BE5247C00AEB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9072" y="1674540"/>
            <a:ext cx="8062912" cy="1470025"/>
          </a:xfrm>
        </p:spPr>
        <p:txBody>
          <a:bodyPr/>
          <a:lstStyle/>
          <a:p>
            <a:pPr algn="ctr"/>
            <a:r>
              <a:rPr lang="cs-CZ" dirty="0" smtClean="0"/>
              <a:t>BAREVNÉ ČTENÍ ČÍSEL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2780928"/>
            <a:ext cx="8062912" cy="1752600"/>
          </a:xfrm>
        </p:spPr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Mgr</a:t>
            </a:r>
            <a:r>
              <a:rPr lang="cs-CZ" dirty="0"/>
              <a:t>.</a:t>
            </a:r>
            <a:r>
              <a:rPr lang="cs-CZ" dirty="0" smtClean="0"/>
              <a:t> Blanka Andrýsková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8640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00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547664" y="76470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2 504 967</a:t>
            </a:r>
            <a:endParaRPr lang="cs-CZ" sz="7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95736" y="2564904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235 601</a:t>
            </a: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2642173" y="441306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10 298</a:t>
            </a:r>
            <a:endParaRPr lang="cs-CZ" sz="7200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000857" y="681865"/>
            <a:ext cx="360363" cy="539750"/>
          </a:xfrm>
          <a:prstGeom prst="roundRect">
            <a:avLst>
              <a:gd name="adj" fmla="val 44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8560090" y="15303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FF9966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8095025" y="2025154"/>
            <a:ext cx="360362" cy="539750"/>
          </a:xfrm>
          <a:prstGeom prst="roundRect">
            <a:avLst>
              <a:gd name="adj" fmla="val 440"/>
            </a:avLst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DT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8099426" y="326087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8640763" y="414020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AE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8163070" y="5013224"/>
            <a:ext cx="360363" cy="539750"/>
          </a:xfrm>
          <a:prstGeom prst="roundRect">
            <a:avLst>
              <a:gd name="adj" fmla="val 440"/>
            </a:avLst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8640763" y="57594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99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60311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547664" y="76470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1 283 115</a:t>
            </a:r>
            <a:endParaRPr lang="cs-CZ" sz="7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95736" y="256490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   50 198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2642173" y="441306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321 007</a:t>
            </a:r>
            <a:endParaRPr lang="cs-CZ" sz="7200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000857" y="681865"/>
            <a:ext cx="360363" cy="539750"/>
          </a:xfrm>
          <a:prstGeom prst="roundRect">
            <a:avLst>
              <a:gd name="adj" fmla="val 44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8560090" y="15303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FF9966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8095025" y="2025154"/>
            <a:ext cx="360362" cy="539750"/>
          </a:xfrm>
          <a:prstGeom prst="roundRect">
            <a:avLst>
              <a:gd name="adj" fmla="val 440"/>
            </a:avLst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DT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8099426" y="326087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8640763" y="414020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AE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8163070" y="5013224"/>
            <a:ext cx="360363" cy="539750"/>
          </a:xfrm>
          <a:prstGeom prst="roundRect">
            <a:avLst>
              <a:gd name="adj" fmla="val 440"/>
            </a:avLst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8640763" y="57594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99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146393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547664" y="76470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1 236 951</a:t>
            </a:r>
            <a:endParaRPr lang="cs-CZ" sz="7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95736" y="256490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837" algn="ctr" defTabSz="1007838" fontAlgn="auto">
              <a:tabLst>
                <a:tab pos="342865" algn="l"/>
                <a:tab pos="447629" algn="l"/>
                <a:tab pos="896845" algn="l"/>
                <a:tab pos="1346060" algn="l"/>
                <a:tab pos="1795276" algn="l"/>
                <a:tab pos="2244492" algn="l"/>
                <a:tab pos="2693709" algn="l"/>
                <a:tab pos="3142924" algn="l"/>
                <a:tab pos="3592141" algn="l"/>
                <a:tab pos="4041356" algn="l"/>
                <a:tab pos="4490573" algn="l"/>
                <a:tab pos="4939788" algn="l"/>
                <a:tab pos="5389005" algn="l"/>
                <a:tab pos="5838220" algn="l"/>
                <a:tab pos="6287437" algn="l"/>
                <a:tab pos="6736651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  <a:defRPr/>
            </a:pPr>
            <a:r>
              <a:rPr lang="cs-CZ" sz="7200" dirty="0" smtClean="0"/>
              <a:t>20 </a:t>
            </a:r>
            <a:r>
              <a:rPr lang="cs-CZ" sz="7200" dirty="0"/>
              <a:t>704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205189" y="441306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837" algn="ctr" defTabSz="1007838" fontAlgn="auto">
              <a:tabLst>
                <a:tab pos="342865" algn="l"/>
                <a:tab pos="447629" algn="l"/>
                <a:tab pos="896845" algn="l"/>
                <a:tab pos="1346060" algn="l"/>
                <a:tab pos="1795276" algn="l"/>
                <a:tab pos="2244492" algn="l"/>
                <a:tab pos="2693709" algn="l"/>
                <a:tab pos="3142924" algn="l"/>
                <a:tab pos="3592141" algn="l"/>
                <a:tab pos="4041356" algn="l"/>
                <a:tab pos="4490573" algn="l"/>
                <a:tab pos="4939788" algn="l"/>
                <a:tab pos="5389005" algn="l"/>
                <a:tab pos="5838220" algn="l"/>
                <a:tab pos="6287437" algn="l"/>
                <a:tab pos="6736651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  <a:defRPr/>
            </a:pPr>
            <a:r>
              <a:rPr lang="cs-CZ" sz="7200" dirty="0"/>
              <a:t>654 001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000857" y="681865"/>
            <a:ext cx="360363" cy="539750"/>
          </a:xfrm>
          <a:prstGeom prst="roundRect">
            <a:avLst>
              <a:gd name="adj" fmla="val 44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8560090" y="15303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FF9966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8095025" y="2025154"/>
            <a:ext cx="360362" cy="539750"/>
          </a:xfrm>
          <a:prstGeom prst="roundRect">
            <a:avLst>
              <a:gd name="adj" fmla="val 440"/>
            </a:avLst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DT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8099426" y="326087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8640763" y="414020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AE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8163070" y="5013224"/>
            <a:ext cx="360363" cy="539750"/>
          </a:xfrm>
          <a:prstGeom prst="roundRect">
            <a:avLst>
              <a:gd name="adj" fmla="val 440"/>
            </a:avLst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8640763" y="57594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99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4161546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547664" y="76470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1 159 753</a:t>
            </a:r>
            <a:endParaRPr lang="cs-CZ" sz="7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95736" y="256490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00" algn="ctr" defTabSz="1007838" fontAlgn="auto">
              <a:spcAft>
                <a:spcPts val="0"/>
              </a:spcAft>
              <a:buSzPct val="45000"/>
              <a:tabLst>
                <a:tab pos="431755" algn="l"/>
                <a:tab pos="536519" algn="l"/>
                <a:tab pos="985736" algn="l"/>
                <a:tab pos="1434951" algn="l"/>
                <a:tab pos="1884168" algn="l"/>
                <a:tab pos="2333383" algn="l"/>
                <a:tab pos="2782600" algn="l"/>
                <a:tab pos="3231815" algn="l"/>
                <a:tab pos="3681032" algn="l"/>
                <a:tab pos="4130246" algn="l"/>
                <a:tab pos="4579463" algn="l"/>
                <a:tab pos="5028678" algn="l"/>
                <a:tab pos="5477895" algn="l"/>
                <a:tab pos="5927110" algn="l"/>
                <a:tab pos="6376327" algn="l"/>
                <a:tab pos="6825542" algn="l"/>
                <a:tab pos="7274759" algn="l"/>
                <a:tab pos="7723974" algn="l"/>
                <a:tab pos="8173191" algn="l"/>
                <a:tab pos="8622406" algn="l"/>
                <a:tab pos="9071623" algn="l"/>
              </a:tabLst>
              <a:defRPr/>
            </a:pPr>
            <a:r>
              <a:rPr lang="cs-CZ" sz="7200" dirty="0"/>
              <a:t>80 258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205189" y="441306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00" algn="ctr" defTabSz="1007838" fontAlgn="auto">
              <a:spcAft>
                <a:spcPts val="0"/>
              </a:spcAft>
              <a:buSzPct val="45000"/>
              <a:tabLst>
                <a:tab pos="431755" algn="l"/>
                <a:tab pos="536519" algn="l"/>
                <a:tab pos="985736" algn="l"/>
                <a:tab pos="1434951" algn="l"/>
                <a:tab pos="1884168" algn="l"/>
                <a:tab pos="2333383" algn="l"/>
                <a:tab pos="2782600" algn="l"/>
                <a:tab pos="3231815" algn="l"/>
                <a:tab pos="3681032" algn="l"/>
                <a:tab pos="4130246" algn="l"/>
                <a:tab pos="4579463" algn="l"/>
                <a:tab pos="5028678" algn="l"/>
                <a:tab pos="5477895" algn="l"/>
                <a:tab pos="5927110" algn="l"/>
                <a:tab pos="6376327" algn="l"/>
                <a:tab pos="6825542" algn="l"/>
                <a:tab pos="7274759" algn="l"/>
                <a:tab pos="7723974" algn="l"/>
                <a:tab pos="8173191" algn="l"/>
                <a:tab pos="8622406" algn="l"/>
                <a:tab pos="9071623" algn="l"/>
              </a:tabLst>
              <a:defRPr/>
            </a:pPr>
            <a:r>
              <a:rPr lang="cs-CZ" sz="7200" dirty="0"/>
              <a:t>407 009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000857" y="681865"/>
            <a:ext cx="360363" cy="539750"/>
          </a:xfrm>
          <a:prstGeom prst="roundRect">
            <a:avLst>
              <a:gd name="adj" fmla="val 44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8560090" y="15303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FF9966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8095025" y="2025154"/>
            <a:ext cx="360362" cy="539750"/>
          </a:xfrm>
          <a:prstGeom prst="roundRect">
            <a:avLst>
              <a:gd name="adj" fmla="val 440"/>
            </a:avLst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DT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8099426" y="326087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8640763" y="414020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AE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8163070" y="5013224"/>
            <a:ext cx="360363" cy="539750"/>
          </a:xfrm>
          <a:prstGeom prst="roundRect">
            <a:avLst>
              <a:gd name="adj" fmla="val 440"/>
            </a:avLst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8640763" y="57594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99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428505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547664" y="76470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1 147 285</a:t>
            </a:r>
            <a:endParaRPr lang="cs-CZ" sz="7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95736" y="256490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00" algn="ctr" defTabSz="1007838" fontAlgn="auto">
              <a:spcAft>
                <a:spcPts val="0"/>
              </a:spcAft>
              <a:buSzPct val="45000"/>
              <a:tabLst>
                <a:tab pos="431755" algn="l"/>
                <a:tab pos="536519" algn="l"/>
                <a:tab pos="985736" algn="l"/>
                <a:tab pos="1434951" algn="l"/>
                <a:tab pos="1884168" algn="l"/>
                <a:tab pos="2333383" algn="l"/>
                <a:tab pos="2782600" algn="l"/>
                <a:tab pos="3231815" algn="l"/>
                <a:tab pos="3681032" algn="l"/>
                <a:tab pos="4130246" algn="l"/>
                <a:tab pos="4579463" algn="l"/>
                <a:tab pos="5028678" algn="l"/>
                <a:tab pos="5477895" algn="l"/>
                <a:tab pos="5927110" algn="l"/>
                <a:tab pos="6376327" algn="l"/>
                <a:tab pos="6825542" algn="l"/>
                <a:tab pos="7274759" algn="l"/>
                <a:tab pos="7723974" algn="l"/>
                <a:tab pos="8173191" algn="l"/>
                <a:tab pos="8622406" algn="l"/>
                <a:tab pos="9071623" algn="l"/>
              </a:tabLst>
              <a:defRPr/>
            </a:pPr>
            <a:r>
              <a:rPr lang="cs-CZ" sz="7200" dirty="0" smtClean="0"/>
              <a:t> 60 </a:t>
            </a:r>
            <a:r>
              <a:rPr lang="cs-CZ" sz="7200" dirty="0"/>
              <a:t>594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205189" y="441306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00" algn="ctr" defTabSz="1007838" fontAlgn="auto">
              <a:spcAft>
                <a:spcPts val="0"/>
              </a:spcAft>
              <a:buSzPct val="45000"/>
              <a:tabLst>
                <a:tab pos="431755" algn="l"/>
                <a:tab pos="536519" algn="l"/>
                <a:tab pos="985736" algn="l"/>
                <a:tab pos="1434951" algn="l"/>
                <a:tab pos="1884168" algn="l"/>
                <a:tab pos="2333383" algn="l"/>
                <a:tab pos="2782600" algn="l"/>
                <a:tab pos="3231815" algn="l"/>
                <a:tab pos="3681032" algn="l"/>
                <a:tab pos="4130246" algn="l"/>
                <a:tab pos="4579463" algn="l"/>
                <a:tab pos="5028678" algn="l"/>
                <a:tab pos="5477895" algn="l"/>
                <a:tab pos="5927110" algn="l"/>
                <a:tab pos="6376327" algn="l"/>
                <a:tab pos="6825542" algn="l"/>
                <a:tab pos="7274759" algn="l"/>
                <a:tab pos="7723974" algn="l"/>
                <a:tab pos="8173191" algn="l"/>
                <a:tab pos="8622406" algn="l"/>
                <a:tab pos="9071623" algn="l"/>
              </a:tabLst>
              <a:defRPr/>
            </a:pPr>
            <a:r>
              <a:rPr lang="cs-CZ" sz="7200" dirty="0"/>
              <a:t>351 002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000857" y="681865"/>
            <a:ext cx="360363" cy="539750"/>
          </a:xfrm>
          <a:prstGeom prst="roundRect">
            <a:avLst>
              <a:gd name="adj" fmla="val 44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8560090" y="15303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FF9966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dirty="0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8095025" y="2025154"/>
            <a:ext cx="360362" cy="539750"/>
          </a:xfrm>
          <a:prstGeom prst="roundRect">
            <a:avLst>
              <a:gd name="adj" fmla="val 440"/>
            </a:avLst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DT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8099426" y="326087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8640763" y="4140200"/>
            <a:ext cx="360362" cy="539750"/>
          </a:xfrm>
          <a:prstGeom prst="roundRect">
            <a:avLst>
              <a:gd name="adj" fmla="val 440"/>
            </a:avLst>
          </a:prstGeom>
          <a:solidFill>
            <a:srgbClr val="00AE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8163070" y="5013224"/>
            <a:ext cx="360363" cy="539750"/>
          </a:xfrm>
          <a:prstGeom prst="roundRect">
            <a:avLst>
              <a:gd name="adj" fmla="val 440"/>
            </a:avLst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8640763" y="5759450"/>
            <a:ext cx="360362" cy="539750"/>
          </a:xfrm>
          <a:prstGeom prst="roundRect">
            <a:avLst>
              <a:gd name="adj" fmla="val 440"/>
            </a:avLst>
          </a:prstGeom>
          <a:solidFill>
            <a:srgbClr val="9966CC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 anchor="ctr" anchorCtr="1"/>
          <a:lstStyle/>
          <a:p>
            <a:pPr>
              <a:buClrTx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>
                <a:solidFill>
                  <a:srgbClr val="000000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1072137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79</Words>
  <Application>Microsoft Office PowerPoint</Application>
  <PresentationFormat>Předvádění na obrazovce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Talent</vt:lpstr>
      <vt:lpstr>BAREVNÉ ČTENÍ ČÍSEL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BAREVNÉ ČTENÍ ČÍSEL</dc:title>
  <dc:creator>Andrýsková Blanka</dc:creator>
  <cp:lastModifiedBy>Nosková Ladislava</cp:lastModifiedBy>
  <cp:revision>3</cp:revision>
  <dcterms:created xsi:type="dcterms:W3CDTF">2013-01-30T20:03:35Z</dcterms:created>
  <dcterms:modified xsi:type="dcterms:W3CDTF">2013-09-10T19:08:56Z</dcterms:modified>
</cp:coreProperties>
</file>