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A2E9CDC-F7C1-4082-A33A-E09E4055BF85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1B2E20-ED6B-4B93-A0F7-40ECAFF5FF4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Významné dny velikonoc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5733256"/>
            <a:ext cx="8458200" cy="914400"/>
          </a:xfrm>
        </p:spPr>
        <p:txBody>
          <a:bodyPr/>
          <a:lstStyle/>
          <a:p>
            <a:r>
              <a:rPr lang="cs-CZ" dirty="0" smtClean="0"/>
              <a:t>Mgr. Blanka Andrýsková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0648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8419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  <a:t>Poslední večeře</a:t>
            </a:r>
            <a:b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7544" y="1628800"/>
            <a:ext cx="2016224" cy="2585323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Z </a:t>
            </a:r>
            <a:r>
              <a:rPr lang="cs-CZ" dirty="0"/>
              <a:t>pohledu lidových zvyků je </a:t>
            </a:r>
            <a:r>
              <a:rPr lang="cs-CZ" dirty="0" smtClean="0"/>
              <a:t>Velikonoční pondělí nejdůležitějším </a:t>
            </a:r>
            <a:r>
              <a:rPr lang="cs-CZ" dirty="0"/>
              <a:t>dnem Velikonoc, protože se v něm odbývá pomlázka.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2915816" y="1628800"/>
            <a:ext cx="2880320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Při sváteční večeři označil Ježíš jednoho ze svých učedníků za zrádce-jmenoval se Jidáš a toto jméno se stalo už navždy symbolem zrady. Také ukázal, jak jíst chléb a pít víno, které přirovnal ke svému tělu a své krvi. Na jeho památku křesťané přijímají vždy po mši svaté z rukou kněze speciální oplatky připomínající chléb, zatímco kněz přijímá navíc i víno, symbol krve.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012160" y="1628800"/>
            <a:ext cx="2952328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Boží hod velikonoční je vyvrcholení celých  svátků a koncem půstu, které je všude vítáno zvoněním, bubnováním a troubením z kostelních věží.</a:t>
            </a:r>
          </a:p>
          <a:p>
            <a:r>
              <a:rPr lang="cs-CZ" dirty="0"/>
              <a:t>V tento den je zakázáno  pracovat a celá rodina se schází u slavnostního stolu, kde se rovným dílem  rozděluje  vařené vejce. Pokud by někdo z rodiny  zabloudil, stačí, aby si vzpomněl, s kým jedl vejce, a bezpečně se vrátí domů. </a:t>
            </a:r>
          </a:p>
        </p:txBody>
      </p:sp>
    </p:spTree>
    <p:extLst>
      <p:ext uri="{BB962C8B-B14F-4D97-AF65-F5344CB8AC3E}">
        <p14:creationId xmlns:p14="http://schemas.microsoft.com/office/powerpoint/2010/main" val="2450951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Ukřižování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7544" y="1628800"/>
            <a:ext cx="2016224" cy="2585323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Z </a:t>
            </a:r>
            <a:r>
              <a:rPr lang="cs-CZ" dirty="0"/>
              <a:t>pohledu lidových zvyků je </a:t>
            </a:r>
            <a:r>
              <a:rPr lang="cs-CZ" dirty="0" smtClean="0"/>
              <a:t>Velikonoční pondělí nejdůležitějším </a:t>
            </a:r>
            <a:r>
              <a:rPr lang="cs-CZ" dirty="0"/>
              <a:t>dnem Velikonoc, protože se v něm odbývá pomlázka.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2915816" y="1628800"/>
            <a:ext cx="2880320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Při sváteční večeři označil Ježíš jednoho ze svých učedníků za zrádce-jmenoval se Jidáš a toto jméno se stalo už navždy symbolem zrady. Také ukázal, jak jíst chléb a pít víno, které přirovnal ke svému tělu a své krvi. Na jeho památku křesťané přijímají vždy po mši svaté z rukou kněze speciální oplatky připomínající chléb, zatímco kněz přijímá navíc i víno, symbol krve.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012160" y="1628800"/>
            <a:ext cx="2952328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Boží hod velikonoční je vyvrcholení celých  svátků a koncem půstu, které je všude vítáno zvoněním, bubnováním a troubením z kostelních věží.</a:t>
            </a:r>
          </a:p>
          <a:p>
            <a:r>
              <a:rPr lang="cs-CZ" dirty="0"/>
              <a:t>V tento den je zakázáno  pracovat a celá rodina se schází u slavnostního stolu, kde se rovným dílem  rozděluje  vařené vejce. Pokud by někdo z rodiny  zabloudil, stačí, aby si vzpomněl, s kým jedl vejce, a bezpečně se vrátí domů. </a:t>
            </a:r>
          </a:p>
        </p:txBody>
      </p:sp>
    </p:spTree>
    <p:extLst>
      <p:ext uri="{BB962C8B-B14F-4D97-AF65-F5344CB8AC3E}">
        <p14:creationId xmlns:p14="http://schemas.microsoft.com/office/powerpoint/2010/main" val="1000640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effectLst/>
              </a:rPr>
              <a:t>Zmrtvýchvstání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7544" y="1628800"/>
            <a:ext cx="2016224" cy="369331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Když </a:t>
            </a:r>
            <a:r>
              <a:rPr lang="cs-CZ" dirty="0"/>
              <a:t>zemřel, uložili ho do hrobu, který hlídali vojáci. Následující den našli hrob prázdný. Zůstalo tam jen složené plátno, ve kterém byl Ježíš zabalený. Zjevil se anděl a řekl, že Ježíše si vzal k sobě jeho otec Bůh.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915816" y="1628800"/>
            <a:ext cx="2880320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Při sváteční večeři označil Ježíš jednoho ze svých učedníků za zrádce-jmenoval se Jidáš a toto jméno se stalo už navždy symbolem zrady. Také ukázal, jak jíst chléb a pít víno, které přirovnal ke svému tělu a své krvi. Na jeho památku křesťané přijímají vždy po mši svaté z rukou kněze speciální oplatky připomínající chléb, zatímco kněz přijímá navíc i víno, symbol krve.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012160" y="1628800"/>
            <a:ext cx="2952328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Boží hod velikonoční je vyvrcholení celých  svátků a koncem půstu, které je všude vítáno zvoněním, bubnováním a troubením z kostelních věží.</a:t>
            </a:r>
          </a:p>
          <a:p>
            <a:r>
              <a:rPr lang="cs-CZ" dirty="0"/>
              <a:t>V tento den je zakázáno  pracovat a celá rodina se schází u slavnostního stolu, kde se rovným dílem  rozděluje  vařené vejce. Pokud by někdo z rodiny  zabloudil, stačí, aby si vzpomněl, s kým jedl vejce, a bezpečně se vrátí domů. </a:t>
            </a:r>
          </a:p>
        </p:txBody>
      </p:sp>
    </p:spTree>
    <p:extLst>
      <p:ext uri="{BB962C8B-B14F-4D97-AF65-F5344CB8AC3E}">
        <p14:creationId xmlns:p14="http://schemas.microsoft.com/office/powerpoint/2010/main" val="648284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effectLst/>
              </a:rPr>
              <a:t>HOD BOŽÍ </a:t>
            </a:r>
            <a:r>
              <a:rPr lang="cs-CZ" dirty="0" err="1">
                <a:effectLst/>
              </a:rPr>
              <a:t>VELIKONOční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7544" y="1628800"/>
            <a:ext cx="2016224" cy="369331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Když </a:t>
            </a:r>
            <a:r>
              <a:rPr lang="cs-CZ" dirty="0"/>
              <a:t>zemřel, uložili ho do hrobu, který hlídali vojáci. Následující den našli hrob prázdný. Zůstalo tam jen složené plátno, ve kterém byl Ježíš zabalený. Zjevil se anděl a řekl, že Ježíše si vzal k sobě jeho otec Bůh.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915816" y="1628800"/>
            <a:ext cx="2880320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Při sváteční večeři označil Ježíš jednoho ze svých učedníků za zrádce-jmenoval se Jidáš a toto jméno se stalo už navždy symbolem zrady. Také ukázal, jak jíst chléb a pít víno, které přirovnal ke svému tělu a své krvi. Na jeho památku křesťané přijímají vždy po mši svaté z rukou kněze speciální oplatky připomínající chléb, zatímco kněz přijímá navíc i víno, symbol krve.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012160" y="1628800"/>
            <a:ext cx="2952328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Boží hod velikonoční je vyvrcholení celých  svátků a koncem půstu, které je všude vítáno zvoněním, bubnováním a troubením z kostelních věží.</a:t>
            </a:r>
          </a:p>
          <a:p>
            <a:r>
              <a:rPr lang="cs-CZ" dirty="0"/>
              <a:t>V tento den je zakázáno  pracovat a celá rodina se schází u slavnostního stolu, kde se rovným dílem  rozděluje  vařené vejce. Pokud by někdo z rodiny  zabloudil, stačí, aby si vzpomněl, s kým jedl vejce, a bezpečně se vrátí domů. </a:t>
            </a:r>
          </a:p>
        </p:txBody>
      </p:sp>
    </p:spTree>
    <p:extLst>
      <p:ext uri="{BB962C8B-B14F-4D97-AF65-F5344CB8AC3E}">
        <p14:creationId xmlns:p14="http://schemas.microsoft.com/office/powerpoint/2010/main" val="307507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effectLst/>
              </a:rPr>
              <a:t/>
            </a:r>
            <a:br>
              <a:rPr lang="cs-CZ" dirty="0" smtClean="0">
                <a:effectLst/>
              </a:rPr>
            </a:br>
            <a:r>
              <a:rPr lang="cs-CZ" dirty="0" smtClean="0">
                <a:effectLst/>
              </a:rPr>
              <a:t>Velikonoční pondělí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cs-CZ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7544" y="1628800"/>
            <a:ext cx="2016224" cy="2585323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Z </a:t>
            </a:r>
            <a:r>
              <a:rPr lang="cs-CZ" dirty="0"/>
              <a:t>pohledu lidových zvyků je </a:t>
            </a:r>
            <a:r>
              <a:rPr lang="cs-CZ" dirty="0" smtClean="0"/>
              <a:t>Velikonoční pondělí nejdůležitějším </a:t>
            </a:r>
            <a:r>
              <a:rPr lang="cs-CZ" dirty="0"/>
              <a:t>dnem Velikonoc, protože se v něm odbývá pomlázka.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2915816" y="1628800"/>
            <a:ext cx="2880320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Při sváteční večeři označil Ježíš jednoho ze svých učedníků za zrádce-jmenoval se Jidáš a toto jméno se stalo už navždy symbolem zrady. Také ukázal, jak jíst chléb a pít víno, které přirovnal ke svému tělu a své krvi. Na jeho památku křesťané přijímají vždy po mši svaté z rukou kněze speciální oplatky připomínající chléb, zatímco kněz přijímá navíc i víno, symbol krve.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012160" y="1628800"/>
            <a:ext cx="2952328" cy="424731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Boží hod velikonoční je vyvrcholení celých  svátků a koncem půstu, které je všude vítáno zvoněním, bubnováním a troubením z kostelních věží.</a:t>
            </a:r>
          </a:p>
          <a:p>
            <a:r>
              <a:rPr lang="cs-CZ" dirty="0"/>
              <a:t>V tento den je zakázáno  pracovat a celá rodina se schází u slavnostního stolu, kde se rovným dílem  rozděluje  vařené vejce. Pokud by někdo z rodiny  zabloudil, stačí, aby si vzpomněl, s kým jedl vejce, a bezpečně se vrátí domů. </a:t>
            </a:r>
          </a:p>
        </p:txBody>
      </p:sp>
    </p:spTree>
    <p:extLst>
      <p:ext uri="{BB962C8B-B14F-4D97-AF65-F5344CB8AC3E}">
        <p14:creationId xmlns:p14="http://schemas.microsoft.com/office/powerpoint/2010/main" val="674389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</TotalTime>
  <Words>850</Words>
  <Application>Microsoft Office PowerPoint</Application>
  <PresentationFormat>Předvádění na obrazovce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Cesta</vt:lpstr>
      <vt:lpstr>Významné dny velikonoc</vt:lpstr>
      <vt:lpstr>Poslední večeře </vt:lpstr>
      <vt:lpstr>Ukřižování </vt:lpstr>
      <vt:lpstr>Zmrtvýchvstání </vt:lpstr>
      <vt:lpstr>HOD BOŽÍ VELIKONOční </vt:lpstr>
      <vt:lpstr> Velikonoční pondělí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Významné dny velikonoc</dc:title>
  <dc:creator>Andrýsková Blanka</dc:creator>
  <cp:lastModifiedBy>Nosková Ladislava</cp:lastModifiedBy>
  <cp:revision>3</cp:revision>
  <dcterms:created xsi:type="dcterms:W3CDTF">2013-01-30T22:55:04Z</dcterms:created>
  <dcterms:modified xsi:type="dcterms:W3CDTF">2013-09-14T09:37:54Z</dcterms:modified>
</cp:coreProperties>
</file>