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18194A-E58B-498A-9327-950EFF66DB0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FD9FF22-CBB2-4881-B166-39026042C1F5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Blanka Andrýsková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b="1" dirty="0" smtClean="0"/>
              <a:t>Velikonoční zvyky </a:t>
            </a:r>
            <a:endParaRPr lang="cs-CZ" sz="6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78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i="1" dirty="0"/>
              <a:t>Řehtání </a:t>
            </a:r>
            <a:r>
              <a:rPr lang="cs-CZ" sz="4000" i="1" dirty="0" smtClean="0"/>
              <a:t>místo zvonění </a:t>
            </a:r>
            <a:r>
              <a:rPr lang="cs-CZ" sz="4000" i="1" dirty="0"/>
              <a:t>zvonů.</a:t>
            </a:r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652120" y="980728"/>
            <a:ext cx="3168352" cy="34163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Na zelený čtvrtek prováděli lidé mnoho drobných úkonů, které souvisely s rituálem ozdravení těla. Vstávali časně, společně se pomodlili a pak se omývali rosou, aby nebyli nemocní. Podle legendy se k tomu dni vázal církevní obřad umývání nohou starým </a:t>
            </a:r>
            <a:r>
              <a:rPr lang="cs-CZ" dirty="0" smtClean="0"/>
              <a:t>lidem papežem, církevními hodnostáři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24434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1" dirty="0"/>
              <a:t>Očista</a:t>
            </a:r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652120" y="980728"/>
            <a:ext cx="3168352" cy="34163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Na zelený čtvrtek prováděli lidé mnoho drobných úkonů, které souvisely s rituálem ozdravení těla. Vstávali časně, společně se pomodlili a pak se omývali rosou, aby nebyli nemocní. Podle legendy se k tomu dni vázal církevní obřad umývání nohou starým </a:t>
            </a:r>
            <a:r>
              <a:rPr lang="cs-CZ" dirty="0" smtClean="0"/>
              <a:t>lidem papežem, církevními hodnostáři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357587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1" dirty="0"/>
              <a:t>Pašijové hry</a:t>
            </a:r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652120" y="980728"/>
            <a:ext cx="3168352" cy="34163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Na zelený čtvrtek prováděli lidé mnoho drobných úkonů, které souvisely s rituálem ozdravení těla. Vstávali časně, společně se pomodlili a pak se omývali rosou, aby nebyli nemocní. Podle legendy se k tomu dni vázal církevní obřad umývání nohou starým </a:t>
            </a:r>
            <a:r>
              <a:rPr lang="cs-CZ" dirty="0" smtClean="0"/>
              <a:t>lidem papežem, církevními hodnostáři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191274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1" dirty="0"/>
              <a:t>Dětská koleda</a:t>
            </a:r>
            <a:endParaRPr lang="cs-CZ" sz="4000" dirty="0"/>
          </a:p>
          <a:p>
            <a:pPr algn="ctr"/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652120" y="980728"/>
            <a:ext cx="3168352" cy="34163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Na zelený čtvrtek prováděli lidé mnoho drobných úkonů, které souvisely s rituálem ozdravení těla. Vstávali časně, společně se pomodlili a pak se omývali rosou, aby nebyli nemocní. Podle legendy se k tomu dni vázal církevní obřad umývání nohou starým </a:t>
            </a:r>
            <a:r>
              <a:rPr lang="cs-CZ" dirty="0" smtClean="0"/>
              <a:t>lidem papežem, církevními hodnostáři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43415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1" dirty="0"/>
              <a:t>Polévání</a:t>
            </a:r>
            <a:endParaRPr lang="cs-CZ" sz="4000" dirty="0"/>
          </a:p>
          <a:p>
            <a:pPr algn="ctr"/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652120" y="980728"/>
            <a:ext cx="3168352" cy="313932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Šlehání proutky je na mnoha místech doplněno ještě o polévání ,postřikování nebo přímo házení ,vody. Tato tzv. </a:t>
            </a:r>
            <a:r>
              <a:rPr lang="cs-CZ" dirty="0" err="1"/>
              <a:t>obléváčka</a:t>
            </a:r>
            <a:r>
              <a:rPr lang="cs-CZ" dirty="0"/>
              <a:t> se provozuje zejména na severovýchodní Moravě místy na Valašsku a ve Slezsku. Mnohem rozšířenější je obyčej polévání děvčat na sousedním </a:t>
            </a:r>
            <a:r>
              <a:rPr lang="cs-CZ" dirty="0" smtClean="0"/>
              <a:t>Slovensku a </a:t>
            </a:r>
            <a:r>
              <a:rPr lang="cs-CZ" dirty="0"/>
              <a:t>v </a:t>
            </a:r>
            <a:r>
              <a:rPr lang="cs-CZ" dirty="0" smtClean="0"/>
              <a:t>Polsku.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43415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259632" y="288820"/>
            <a:ext cx="66967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1" dirty="0"/>
              <a:t>Barva vajec</a:t>
            </a:r>
            <a:endParaRPr lang="cs-CZ" sz="4000" dirty="0"/>
          </a:p>
          <a:p>
            <a:pPr algn="ctr"/>
            <a:endParaRPr lang="cs-CZ" sz="4000" dirty="0"/>
          </a:p>
          <a:p>
            <a:pPr algn="ctr"/>
            <a:endParaRPr lang="cs-CZ" sz="40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998418"/>
            <a:ext cx="3168352" cy="28623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Hrkání ve smyslu zármutku nahrazují zvony. Ale lidové hrkačky, řehtačky známe až od 16.století.                           </a:t>
            </a:r>
          </a:p>
          <a:p>
            <a:r>
              <a:rPr lang="cs-CZ" dirty="0"/>
              <a:t>Oblíbený je klepač. Všechny klepače bývali vyrobeny z přírodního dřeva, někdy i pomalované či ozdobené ornamenty. 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292080" y="1539452"/>
            <a:ext cx="3168352" cy="23083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i="1" dirty="0"/>
              <a:t>Červená</a:t>
            </a:r>
            <a:r>
              <a:rPr lang="cs-CZ" dirty="0"/>
              <a:t> -krev, zdroj životní síly.</a:t>
            </a:r>
          </a:p>
          <a:p>
            <a:r>
              <a:rPr lang="cs-CZ" i="1" dirty="0"/>
              <a:t>Zelená</a:t>
            </a:r>
            <a:r>
              <a:rPr lang="cs-CZ" dirty="0"/>
              <a:t>- síla přírody</a:t>
            </a:r>
          </a:p>
          <a:p>
            <a:r>
              <a:rPr lang="cs-CZ" i="1" dirty="0"/>
              <a:t>Bílá</a:t>
            </a:r>
            <a:r>
              <a:rPr lang="cs-CZ" dirty="0"/>
              <a:t>-smrt</a:t>
            </a:r>
          </a:p>
          <a:p>
            <a:r>
              <a:rPr lang="cs-CZ" i="1" dirty="0"/>
              <a:t>Černá</a:t>
            </a:r>
            <a:r>
              <a:rPr lang="cs-CZ" dirty="0"/>
              <a:t>-démony</a:t>
            </a:r>
          </a:p>
          <a:p>
            <a:r>
              <a:rPr lang="cs-CZ" i="1" dirty="0"/>
              <a:t>Modrá</a:t>
            </a:r>
            <a:r>
              <a:rPr lang="cs-CZ" dirty="0"/>
              <a:t>-mor a neštěstí.</a:t>
            </a:r>
          </a:p>
          <a:p>
            <a:r>
              <a:rPr lang="cs-CZ" i="1" dirty="0"/>
              <a:t>Žlutá</a:t>
            </a:r>
            <a:r>
              <a:rPr lang="cs-CZ" dirty="0"/>
              <a:t>-med a zlato</a:t>
            </a:r>
          </a:p>
          <a:p>
            <a:r>
              <a:rPr lang="cs-CZ" i="1" dirty="0"/>
              <a:t>Fialová-</a:t>
            </a:r>
            <a:r>
              <a:rPr lang="cs-CZ" dirty="0"/>
              <a:t>smutek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67544" y="4419956"/>
            <a:ext cx="3168352" cy="14773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Pátek byl dnem, kdy se hrávaly divadelní hry, zvané pašijové. Připomínali události posledních dnů Kristova života a jeho zmrtvýchvstání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234261" y="4797152"/>
            <a:ext cx="4572000" cy="120032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r>
              <a:rPr lang="cs-CZ" dirty="0"/>
              <a:t>Koleda byla důležitá po celé Velikonoce. Časem se pomlázky stávaly doménou pro děti a mládež. A časně ráno chlapci vyráželi na koledu.</a:t>
            </a:r>
          </a:p>
        </p:txBody>
      </p:sp>
    </p:spTree>
    <p:extLst>
      <p:ext uri="{BB962C8B-B14F-4D97-AF65-F5344CB8AC3E}">
        <p14:creationId xmlns:p14="http://schemas.microsoft.com/office/powerpoint/2010/main" val="78284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</TotalTime>
  <Words>580</Words>
  <Application>Microsoft Office PowerPoint</Application>
  <PresentationFormat>Předvádění na obrazovce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Papír</vt:lpstr>
      <vt:lpstr>Velikonoční zvyky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Velikonoční zvyky</dc:title>
  <dc:creator>Andrýsková Blanka</dc:creator>
  <cp:lastModifiedBy>Andrýsková Blanka</cp:lastModifiedBy>
  <cp:revision>4</cp:revision>
  <dcterms:created xsi:type="dcterms:W3CDTF">2013-01-30T22:14:13Z</dcterms:created>
  <dcterms:modified xsi:type="dcterms:W3CDTF">2013-06-24T08:57:54Z</dcterms:modified>
</cp:coreProperties>
</file>