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2E815C-183E-40FA-BEBA-78F3372CD888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Blanka </a:t>
            </a:r>
            <a:r>
              <a:rPr lang="cs-CZ" dirty="0"/>
              <a:t>A</a:t>
            </a:r>
            <a:r>
              <a:rPr lang="cs-CZ" dirty="0" smtClean="0"/>
              <a:t>ndrýsková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cs-CZ" sz="6000" dirty="0" smtClean="0"/>
              <a:t>Pašijový týden</a:t>
            </a:r>
            <a:endParaRPr lang="cs-CZ" sz="6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2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4000" dirty="0"/>
              <a:t>Pašijový týden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6912768" cy="3474720"/>
          </a:xfrm>
        </p:spPr>
        <p:txBody>
          <a:bodyPr>
            <a:normAutofit/>
          </a:bodyPr>
          <a:lstStyle/>
          <a:p>
            <a:pPr algn="ctr"/>
            <a:r>
              <a:rPr lang="cs-CZ" sz="2400" i="1" dirty="0"/>
              <a:t>K názvům dnů v Pašijovém týdnu najdi správný popis, proč se tomuto dnu právě tak říká. </a:t>
            </a:r>
            <a:endParaRPr lang="cs-CZ" sz="2400" dirty="0"/>
          </a:p>
          <a:p>
            <a:pPr marL="45720" indent="0" algn="ctr">
              <a:buNone/>
            </a:pPr>
            <a:endParaRPr lang="cs-CZ" sz="2400" dirty="0"/>
          </a:p>
          <a:p>
            <a:pPr algn="ctr"/>
            <a:r>
              <a:rPr lang="cs-CZ" sz="2400" i="1" dirty="0"/>
              <a:t>Popis zakroužkuj stejnou barvou, jako má název dne v Pašijovém týdnu.</a:t>
            </a:r>
            <a:endParaRPr lang="cs-CZ" sz="2400" dirty="0"/>
          </a:p>
          <a:p>
            <a:pPr marL="45720" indent="0" algn="ctr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754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chemeClr val="accent2">
                    <a:lumMod val="75000"/>
                  </a:schemeClr>
                </a:solidFill>
              </a:rPr>
              <a:t>Modré pondělí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</a:t>
            </a:r>
            <a:r>
              <a:rPr lang="cs-CZ" sz="2000" dirty="0" err="1"/>
              <a:t>strava.Zelený</a:t>
            </a:r>
            <a:r>
              <a:rPr lang="cs-CZ" sz="2000" dirty="0"/>
              <a:t>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16299" y="4278625"/>
            <a:ext cx="38884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Je to den, kdy Jidáš zradil Krista. Prý se přitom na něho ,,škaredil“, mračil, a kdo se v tento den mračí, bude se mračit celý rok nebo se říká, že se bude mračit každou středu v roku. Tento den  se začínají barvit vajíčka.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Tento den  byl posledním dnem dlouhého půstu. Jeho název je odvozen od bílého oblečení těch, kteří byli pokřtěni a přijati do řad církve. Ve středověku to většinou byli novokřtěnci, tedy pohané, kteří přešli ke křesťanství jako dospělí.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266400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Šedivé úterý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</a:t>
            </a:r>
            <a:r>
              <a:rPr lang="cs-CZ" sz="2000" dirty="0" err="1"/>
              <a:t>strava.Zelený</a:t>
            </a:r>
            <a:r>
              <a:rPr lang="cs-CZ" sz="2000" dirty="0"/>
              <a:t>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16299" y="4278625"/>
            <a:ext cx="38884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Je to den, kdy Jidáš zradil Krista. Prý se přitom na něho ,,škaredil“, mračil, a kdo se v tento den mračí, bude se mračit celý rok nebo se říká, že se bude mračit každou středu v roku. Tento den  se začínají barvit vajíčka.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Tento den  byl posledním dnem dlouhého půstu. Jeho název je odvozen od bílého oblečení těch, kteří byli pokřtěni a přijati do řad církve. Ve středověku to většinou byli novokřtěnci, tedy pohané, kteří přešli ke křesťanství jako dospělí.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191728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/>
              <a:t>Škaredá středa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</a:t>
            </a:r>
            <a:r>
              <a:rPr lang="cs-CZ" sz="2000" dirty="0" err="1"/>
              <a:t>strava.Zelený</a:t>
            </a:r>
            <a:r>
              <a:rPr lang="cs-CZ" sz="2000" dirty="0"/>
              <a:t>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16299" y="4278625"/>
            <a:ext cx="38884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Je to den, kdy Jidáš zradil Krista. Prý se přitom na něho ,,škaredil“, mračil, a kdo se v tento den mračí, bude se mračit celý rok nebo se říká, že se bude mračit každou středu v roku. Tento den  se začínají barvit vajíčka.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Tento den  byl posledním dnem dlouhého půstu. Jeho název je odvozen od bílého oblečení těch, kteří byli pokřtěni a přijati do řad církve. Ve středověku to většinou byli novokřtěnci, tedy pohané, kteří přešli ke křesťanství jako dospělí.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332657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rgbClr val="00B050"/>
                </a:solidFill>
              </a:rPr>
              <a:t>Zelený </a:t>
            </a:r>
            <a:r>
              <a:rPr lang="cs-CZ" sz="4000" dirty="0" smtClean="0">
                <a:solidFill>
                  <a:srgbClr val="00B050"/>
                </a:solidFill>
              </a:rPr>
              <a:t>čtvrtek</a:t>
            </a:r>
            <a:endParaRPr lang="cs-CZ" sz="4000" dirty="0">
              <a:solidFill>
                <a:srgbClr val="00B050"/>
              </a:solidFill>
            </a:endParaRP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</a:t>
            </a:r>
            <a:r>
              <a:rPr lang="cs-CZ" sz="2000" dirty="0" err="1"/>
              <a:t>strava.Zelený</a:t>
            </a:r>
            <a:r>
              <a:rPr lang="cs-CZ" sz="2000" dirty="0"/>
              <a:t>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16299" y="4278625"/>
            <a:ext cx="38884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Je to den, kdy Jidáš zradil Krista. Prý se přitom na něho ,,škaredil“, mračil, a kdo se v tento den mračí, bude se mračit celý rok nebo se říká, že se bude mračit každou středu v roku. Tento den  se začínají barvit vajíčka.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Tento den  byl posledním dnem dlouhého půstu. Jeho název je odvozen od bílého oblečení těch, kteří byli pokřtěni a přijati do řad církve. Ve středověku to většinou byli novokřtěnci, tedy pohané, kteří přešli ke křesťanství jako dospělí.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38219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rgbClr val="7030A0"/>
                </a:solidFill>
              </a:rPr>
              <a:t>Velký pátek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</a:t>
            </a:r>
            <a:r>
              <a:rPr lang="cs-CZ" sz="2000" dirty="0" err="1"/>
              <a:t>strava.Zelený</a:t>
            </a:r>
            <a:r>
              <a:rPr lang="cs-CZ" sz="2000" dirty="0"/>
              <a:t>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  <a:p>
            <a:endParaRPr lang="cs-CZ" sz="2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4985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K tomuto dni se říká pověra. Na …… se zemí nehýbej!</a:t>
            </a:r>
          </a:p>
          <a:p>
            <a:r>
              <a:rPr lang="cs-CZ" sz="2000" dirty="0"/>
              <a:t>Lidé totiž truchlí nad ukřižováním Ježíše Krista, a proto má zůstat zem zemí . Je to nejtišší den v roce, jakoby se zastavil čas. Nekonají se mše, nezvoní zvony ani nehrají varhany. Je to tajuplný, čaromocný den. </a:t>
            </a:r>
          </a:p>
          <a:p>
            <a:r>
              <a:rPr lang="cs-CZ" sz="2000" dirty="0"/>
              <a:t>Věřilo se , že na tento den se otevírali hory s poklady. </a:t>
            </a:r>
          </a:p>
          <a:p>
            <a:r>
              <a:rPr lang="cs-CZ" sz="2000" dirty="0"/>
              <a:t>Tento den se nemá pracovat, málo se mluvilo a jedla se jednoduchá postní jídla.</a:t>
            </a:r>
          </a:p>
          <a:p>
            <a:r>
              <a:rPr lang="cs-CZ" sz="2000" dirty="0"/>
              <a:t> 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2619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9" grpId="0" animBg="1"/>
      <p:bldP spid="10" grpId="0" animBg="1"/>
      <p:bldP spid="10" grpId="1" animBg="1"/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984885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Bílá sobota 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 tento den by se měla jíst zelená strava. Zelený čtvrtek je založen od 12.století v </a:t>
            </a:r>
            <a:r>
              <a:rPr lang="cs-CZ" sz="2000" dirty="0" err="1"/>
              <a:t>Německu.Vlastní</a:t>
            </a:r>
            <a:r>
              <a:rPr lang="cs-CZ" sz="2000" dirty="0"/>
              <a:t> Velikonoce začínají čtvrteční mší.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016299" y="4278625"/>
            <a:ext cx="38884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Je to den, kdy Jidáš zradil Krista. Prý se přitom na něho ,,škaredil“, mračil, a kdo se v tento den mračí, bude se mračit celý rok nebo se říká, že se bude mračit každou středu v roku. Tento den  se začínají barvit vajíčka.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004048" y="1196752"/>
            <a:ext cx="388843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Tento den  byl posledním dnem dlouhého půstu. Jeho název je odvozen od bílého oblečení těch, kteří byli pokřtěni a přijati do řad církve. Ve středověku to většinou byli novokřtěnci, tedy pohané, kteří přešli ke křesťanství jako dospělí.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79512" y="5078108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smtClean="0"/>
              <a:t>V tento den se ráno chodívalo na mši. Pak hospodyně došli domů a uklízely a vymetaly pavučiny.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721" y="1196752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Chodívalo se na mše.</a:t>
            </a:r>
          </a:p>
          <a:p>
            <a:r>
              <a:rPr lang="cs-CZ" sz="2000" dirty="0"/>
              <a:t>Modrá barva - přírodní barviva nedávají dostatečně syté odstíny, a proto se více používala umělá.</a:t>
            </a:r>
          </a:p>
        </p:txBody>
      </p:sp>
    </p:spTree>
    <p:extLst>
      <p:ext uri="{BB962C8B-B14F-4D97-AF65-F5344CB8AC3E}">
        <p14:creationId xmlns:p14="http://schemas.microsoft.com/office/powerpoint/2010/main" val="2619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0" grpId="1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Aerodynamika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</TotalTime>
  <Words>749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Pašijový týden</vt:lpstr>
      <vt:lpstr>Pašijový týden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Velikonoce</dc:title>
  <dc:creator>Andrýsková Blanka</dc:creator>
  <cp:lastModifiedBy>Andrýsková Blanka</cp:lastModifiedBy>
  <cp:revision>8</cp:revision>
  <dcterms:created xsi:type="dcterms:W3CDTF">2013-01-30T20:49:18Z</dcterms:created>
  <dcterms:modified xsi:type="dcterms:W3CDTF">2013-06-24T08:57:37Z</dcterms:modified>
</cp:coreProperties>
</file>