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E815C-183E-40FA-BEBA-78F3372CD888}" type="datetimeFigureOut">
              <a:rPr lang="cs-CZ" smtClean="0"/>
              <a:t>14.9.2013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DBE70-AB8E-4242-9A35-1F1A1C653738}" type="slidenum">
              <a:rPr lang="cs-CZ" smtClean="0"/>
              <a:t>‹#›</a:t>
            </a:fld>
            <a:endParaRPr lang="cs-CZ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smtClean="0"/>
              <a:t>Velikonoce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Blanka </a:t>
            </a:r>
            <a:r>
              <a:rPr lang="cs-CZ" dirty="0"/>
              <a:t>A</a:t>
            </a:r>
            <a:r>
              <a:rPr lang="cs-CZ" dirty="0" smtClean="0"/>
              <a:t>ndrýsková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0648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2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 smtClean="0"/>
              <a:t>Velikonoce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i="1" dirty="0"/>
              <a:t>Věty (souvětí) uspořádej podle významu v souvislý text. </a:t>
            </a:r>
            <a:endParaRPr lang="cs-CZ" sz="2400" i="1" dirty="0" smtClean="0"/>
          </a:p>
          <a:p>
            <a:endParaRPr lang="cs-CZ" sz="2400" i="1" dirty="0" smtClean="0"/>
          </a:p>
          <a:p>
            <a:r>
              <a:rPr lang="cs-CZ" sz="2400" i="1" dirty="0" smtClean="0"/>
              <a:t>Očísluj je.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4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 smtClean="0"/>
              <a:t>Velikonoce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3"/>
            <a:ext cx="8712968" cy="51125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000" dirty="0"/>
              <a:t>Tento křesťanský svátek navázal na </a:t>
            </a:r>
            <a:r>
              <a:rPr lang="cs-CZ" sz="2000" dirty="0" smtClean="0"/>
              <a:t>významný </a:t>
            </a:r>
            <a:r>
              <a:rPr lang="cs-CZ" sz="2000" dirty="0"/>
              <a:t>den židovského kalendáře, jenž </a:t>
            </a:r>
            <a:r>
              <a:rPr lang="cs-CZ" sz="2000" dirty="0" smtClean="0"/>
              <a:t>byl </a:t>
            </a:r>
            <a:r>
              <a:rPr lang="cs-CZ" sz="2000" dirty="0"/>
              <a:t>památkou vysvobození </a:t>
            </a:r>
            <a:r>
              <a:rPr lang="cs-CZ" sz="2000" dirty="0" smtClean="0"/>
              <a:t>Židů </a:t>
            </a:r>
            <a:r>
              <a:rPr lang="cs-CZ" sz="2000" dirty="0"/>
              <a:t>z Egypta v zajetí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Oslavy </a:t>
            </a:r>
            <a:r>
              <a:rPr lang="cs-CZ" sz="2000" dirty="0"/>
              <a:t>ve velikonočním obdobím však mají mnohem více starších tradic</a:t>
            </a:r>
            <a:r>
              <a:rPr lang="cs-CZ" sz="2000" dirty="0" smtClean="0"/>
              <a:t>, </a:t>
            </a:r>
            <a:r>
              <a:rPr lang="cs-CZ" sz="2000" dirty="0"/>
              <a:t>které souvisejí s příchodem jara, slunce a tepla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Noc</a:t>
            </a:r>
            <a:r>
              <a:rPr lang="cs-CZ" sz="2000" dirty="0"/>
              <a:t>, kdy Kristus zázračně vstal z mrtvých</a:t>
            </a:r>
            <a:r>
              <a:rPr lang="cs-CZ" sz="2000" dirty="0" smtClean="0"/>
              <a:t>, </a:t>
            </a:r>
            <a:r>
              <a:rPr lang="cs-CZ" sz="2000" dirty="0"/>
              <a:t>se začal označovat jako Velká noc největšího tajemství- odtud název Velikonoce 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Toto </a:t>
            </a:r>
            <a:r>
              <a:rPr lang="cs-CZ" sz="2000" dirty="0"/>
              <a:t>období znamenalo pro všechny </a:t>
            </a:r>
            <a:r>
              <a:rPr lang="cs-CZ" sz="2000" dirty="0" smtClean="0"/>
              <a:t>konec </a:t>
            </a:r>
            <a:r>
              <a:rPr lang="cs-CZ" sz="2000" dirty="0"/>
              <a:t>zimy a příchod nového jara.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Velikonoce </a:t>
            </a:r>
            <a:r>
              <a:rPr lang="cs-CZ" sz="2000" dirty="0"/>
              <a:t>patří k vrcholům církevního roku a pro křesťany </a:t>
            </a:r>
            <a:r>
              <a:rPr lang="cs-CZ" sz="2000" dirty="0" smtClean="0"/>
              <a:t>byly </a:t>
            </a:r>
            <a:r>
              <a:rPr lang="cs-CZ" sz="2000" dirty="0"/>
              <a:t>vždy nejdůležitějšími svátky.</a:t>
            </a: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Jsou </a:t>
            </a:r>
            <a:r>
              <a:rPr lang="cs-CZ" sz="2000" dirty="0"/>
              <a:t>oslavou zmrtvýchvstání Krista po </a:t>
            </a:r>
            <a:r>
              <a:rPr lang="cs-CZ" sz="2000" dirty="0" smtClean="0"/>
              <a:t>jeho </a:t>
            </a:r>
            <a:r>
              <a:rPr lang="cs-CZ" sz="2000" dirty="0"/>
              <a:t>ukřižování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8721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 smtClean="0"/>
              <a:t>Velikonoce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i="1" dirty="0"/>
              <a:t>Najdi správné pokračování věty (souvětí) týkající se Velikonoc.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353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Velikonoce patří k vrcholům církevního roku a pro křesťany byly …</a:t>
            </a:r>
          </a:p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den židovského kalendáře, jenž    byl památkou vysvobození  Židů z Egypta v zajetí.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88024" y="4653136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vždy nejdůležitějšími svátky.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12998" y="2109336"/>
            <a:ext cx="38884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se začal označovat jako Velká noc největšího tajemství- odtud název Velikonoce 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11560" y="4878915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ukřižování.</a:t>
            </a:r>
          </a:p>
        </p:txBody>
      </p:sp>
    </p:spTree>
    <p:extLst>
      <p:ext uri="{BB962C8B-B14F-4D97-AF65-F5344CB8AC3E}">
        <p14:creationId xmlns:p14="http://schemas.microsoft.com/office/powerpoint/2010/main" val="266400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Jsou oslavou zmrtvýchvstání Krista </a:t>
            </a:r>
            <a:endParaRPr lang="cs-CZ" sz="2400" dirty="0" smtClean="0"/>
          </a:p>
          <a:p>
            <a:pPr algn="ctr"/>
            <a:r>
              <a:rPr lang="cs-CZ" sz="2400" dirty="0" smtClean="0"/>
              <a:t>po jeho 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den židovského kalendáře, jenž    byl památkou vysvobození  Židů z Egypta v zajetí.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88024" y="4653136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vždy nejdůležitějšími svátky.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12998" y="2109336"/>
            <a:ext cx="38884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se začal označovat jako Velká noc největšího tajemství- odtud název Velikonoce 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11560" y="4878915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ukřižování.</a:t>
            </a:r>
          </a:p>
        </p:txBody>
      </p:sp>
    </p:spTree>
    <p:extLst>
      <p:ext uri="{BB962C8B-B14F-4D97-AF65-F5344CB8AC3E}">
        <p14:creationId xmlns:p14="http://schemas.microsoft.com/office/powerpoint/2010/main" val="175627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827584" y="54868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Noc, kdy Kristus zázračně vstal z mrtvých,…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den židovského kalendáře, jenž    byl památkou vysvobození  Židů z Egypta v zajetí.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88024" y="4653136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vždy nejdůležitějšími svátky.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12998" y="2109336"/>
            <a:ext cx="38884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se začal označovat jako Velká noc největšího tajemství- odtud název Velikonoce 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11560" y="4878915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ukřižování.</a:t>
            </a:r>
          </a:p>
        </p:txBody>
      </p:sp>
    </p:spTree>
    <p:extLst>
      <p:ext uri="{BB962C8B-B14F-4D97-AF65-F5344CB8AC3E}">
        <p14:creationId xmlns:p14="http://schemas.microsoft.com/office/powerpoint/2010/main" val="3670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Tento křesťanský svátek navázal na </a:t>
            </a:r>
            <a:r>
              <a:rPr lang="cs-CZ" sz="2400" dirty="0" smtClean="0"/>
              <a:t>významný 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den židovského kalendáře, jenž byl památkou vysvobození Židů z Egypta v zajetí.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88024" y="4653136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vždy nejdůležitějšími svátky.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12998" y="2109336"/>
            <a:ext cx="38884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se začal označovat jako Velká noc největšího tajemství- odtud název Velikonoce 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11560" y="4878915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ukřižování.</a:t>
            </a:r>
          </a:p>
        </p:txBody>
      </p:sp>
    </p:spTree>
    <p:extLst>
      <p:ext uri="{BB962C8B-B14F-4D97-AF65-F5344CB8AC3E}">
        <p14:creationId xmlns:p14="http://schemas.microsoft.com/office/powerpoint/2010/main" val="3670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43608" y="548680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Toto období znamenalo pro všechny </a:t>
            </a:r>
            <a:r>
              <a:rPr lang="cs-CZ" sz="2400" dirty="0" smtClean="0"/>
              <a:t>konec 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2924944"/>
            <a:ext cx="388843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den židovského kalendáře, jenž byl památkou vysvobození Židů z Egypta v zajetí.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88024" y="4653136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vždy nejdůležitějšími svátky.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12998" y="2109336"/>
            <a:ext cx="38884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se začal označovat jako Velká noc největšího tajemství- odtud název Velikonoce 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11560" y="4878915"/>
            <a:ext cx="388843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zimy a příchod nového jara.</a:t>
            </a:r>
          </a:p>
        </p:txBody>
      </p:sp>
    </p:spTree>
    <p:extLst>
      <p:ext uri="{BB962C8B-B14F-4D97-AF65-F5344CB8AC3E}">
        <p14:creationId xmlns:p14="http://schemas.microsoft.com/office/powerpoint/2010/main" val="120172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theme/theme1.xml><?xml version="1.0" encoding="utf-8"?>
<a:theme xmlns:a="http://schemas.openxmlformats.org/drawingml/2006/main" name="Summer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TC101972873[[fn=Léto]]</Template>
  <TotalTime>39</TotalTime>
  <Words>328</Words>
  <Application>Microsoft Office PowerPoint</Application>
  <PresentationFormat>Předvádění na obrazovce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Summer</vt:lpstr>
      <vt:lpstr>Velikonoce</vt:lpstr>
      <vt:lpstr>Velikonoce</vt:lpstr>
      <vt:lpstr>Velikonoce</vt:lpstr>
      <vt:lpstr>Velikonoce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Velikonoce</dc:title>
  <dc:creator>Andrýsková Blanka</dc:creator>
  <cp:lastModifiedBy>Nosková Ladislava</cp:lastModifiedBy>
  <cp:revision>5</cp:revision>
  <dcterms:created xsi:type="dcterms:W3CDTF">2013-01-30T20:49:18Z</dcterms:created>
  <dcterms:modified xsi:type="dcterms:W3CDTF">2013-09-14T08:58:26Z</dcterms:modified>
</cp:coreProperties>
</file>