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Střední styl 1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60"/>
  </p:normalViewPr>
  <p:slideViewPr>
    <p:cSldViewPr>
      <p:cViewPr>
        <p:scale>
          <a:sx n="76" d="100"/>
          <a:sy n="76" d="100"/>
        </p:scale>
        <p:origin x="-1212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09595E-033B-430B-9D48-901B6EF2416B}" type="datetimeFigureOut">
              <a:rPr lang="cs-CZ" smtClean="0"/>
              <a:t>16.9.2013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706B4A-2170-4F69-99DA-6E1071533D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210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06B4A-2170-4F69-99DA-6E1071533D7E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1911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06B4A-2170-4F69-99DA-6E1071533D7E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0398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12036-F4DE-44CA-954B-1237935B8C92}" type="datetimeFigureOut">
              <a:rPr lang="cs-CZ" smtClean="0"/>
              <a:t>16.9.2013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83771-1353-453C-97E7-99A6684B24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6070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12036-F4DE-44CA-954B-1237935B8C92}" type="datetimeFigureOut">
              <a:rPr lang="cs-CZ" smtClean="0"/>
              <a:t>16.9.2013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83771-1353-453C-97E7-99A6684B24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910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12036-F4DE-44CA-954B-1237935B8C92}" type="datetimeFigureOut">
              <a:rPr lang="cs-CZ" smtClean="0"/>
              <a:t>16.9.2013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83771-1353-453C-97E7-99A6684B24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3176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12036-F4DE-44CA-954B-1237935B8C92}" type="datetimeFigureOut">
              <a:rPr lang="cs-CZ" smtClean="0"/>
              <a:t>16.9.2013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83771-1353-453C-97E7-99A6684B24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304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12036-F4DE-44CA-954B-1237935B8C92}" type="datetimeFigureOut">
              <a:rPr lang="cs-CZ" smtClean="0"/>
              <a:t>16.9.2013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83771-1353-453C-97E7-99A6684B24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8228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12036-F4DE-44CA-954B-1237935B8C92}" type="datetimeFigureOut">
              <a:rPr lang="cs-CZ" smtClean="0"/>
              <a:t>16.9.2013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83771-1353-453C-97E7-99A6684B24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8940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12036-F4DE-44CA-954B-1237935B8C92}" type="datetimeFigureOut">
              <a:rPr lang="cs-CZ" smtClean="0"/>
              <a:t>16.9.2013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83771-1353-453C-97E7-99A6684B24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3412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12036-F4DE-44CA-954B-1237935B8C92}" type="datetimeFigureOut">
              <a:rPr lang="cs-CZ" smtClean="0"/>
              <a:t>16.9.2013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83771-1353-453C-97E7-99A6684B24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5809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12036-F4DE-44CA-954B-1237935B8C92}" type="datetimeFigureOut">
              <a:rPr lang="cs-CZ" smtClean="0"/>
              <a:t>16.9.2013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83771-1353-453C-97E7-99A6684B24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4723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12036-F4DE-44CA-954B-1237935B8C92}" type="datetimeFigureOut">
              <a:rPr lang="cs-CZ" smtClean="0"/>
              <a:t>16.9.2013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83771-1353-453C-97E7-99A6684B24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9345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12036-F4DE-44CA-954B-1237935B8C92}" type="datetimeFigureOut">
              <a:rPr lang="cs-CZ" smtClean="0"/>
              <a:t>16.9.2013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83771-1353-453C-97E7-99A6684B24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5661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12036-F4DE-44CA-954B-1237935B8C92}" type="datetimeFigureOut">
              <a:rPr lang="cs-CZ" smtClean="0"/>
              <a:t>16.9.2013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83771-1353-453C-97E7-99A6684B24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5627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office.microsoft.com/cs-cz/images/results.aspx?qu=ml&#253;n&amp;ex=1#ai:MC900200515|mt:1,2" TargetMode="External"/><Relationship Id="rId13" Type="http://schemas.openxmlformats.org/officeDocument/2006/relationships/hyperlink" Target="http://office.microsoft.com/cs-cz/images/results.aspx?qu=zmrzlina&amp;ex=1#ai:MC900397516|mt:1" TargetMode="External"/><Relationship Id="rId18" Type="http://schemas.openxmlformats.org/officeDocument/2006/relationships/hyperlink" Target="http://office.microsoft.com/cs-cz/images/results.aspx?qu=ly&#382;a&#345;i&amp;ex=1#ai:MC900318724" TargetMode="External"/><Relationship Id="rId3" Type="http://schemas.openxmlformats.org/officeDocument/2006/relationships/hyperlink" Target="http://office.microsoft.com/cs-cz/images/results.aspx?qu=ml%C3%BDn&amp;ex=1#ai:MC900089382" TargetMode="External"/><Relationship Id="rId7" Type="http://schemas.openxmlformats.org/officeDocument/2006/relationships/hyperlink" Target="http://office.microsoft.com/cs-cz/images/results.aspx?qu=smajl&#237;k&amp;ex=1#ai:MC900440452" TargetMode="External"/><Relationship Id="rId12" Type="http://schemas.openxmlformats.org/officeDocument/2006/relationships/hyperlink" Target="http://office.microsoft.com/cs-cz/images/results.aspx?qu=mrak&amp;ex=1#ai:MC900200381|mt:1" TargetMode="External"/><Relationship Id="rId17" Type="http://schemas.openxmlformats.org/officeDocument/2006/relationships/hyperlink" Target="http://office.microsoft.com/cs-cz/images/results.aspx?qu=ly&#382;a&#345;i&amp;ex=1#ai:MC900089426" TargetMode="External"/><Relationship Id="rId2" Type="http://schemas.openxmlformats.org/officeDocument/2006/relationships/hyperlink" Target="http://office.microsoft.com/cs-cz/images/results.aspx?qu=v&#283;trn&#237;k&amp;ex=1#ai:MC900356429" TargetMode="External"/><Relationship Id="rId16" Type="http://schemas.openxmlformats.org/officeDocument/2006/relationships/hyperlink" Target="http://office.microsoft.com/cs-cz/images/results.aspx?qu=ly&#382;a&#345;i&amp;ex=1#ai:MM90028304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ffice.microsoft.com/cs-cz/images/results.aspx?qu=ml&#253;ny&amp;ex=1#ai:MC900029999" TargetMode="External"/><Relationship Id="rId11" Type="http://schemas.openxmlformats.org/officeDocument/2006/relationships/hyperlink" Target="http://office.microsoft.com/cs-cz/images/results.aspx?qu=de&#353;tn&#237;k&amp;ex=1#ai:MC900030190" TargetMode="External"/><Relationship Id="rId5" Type="http://schemas.openxmlformats.org/officeDocument/2006/relationships/hyperlink" Target="http://office.microsoft.com/cs-cz/images/results.aspx?qu=ml&#253;n&amp;ex=1#ai:MC900334802" TargetMode="External"/><Relationship Id="rId15" Type="http://schemas.openxmlformats.org/officeDocument/2006/relationships/hyperlink" Target="http://office.microsoft.com/cs-cz/images/results.aspx?qu=ly&#382;a&#345;i&amp;ex=1#ai:MC900151151" TargetMode="External"/><Relationship Id="rId10" Type="http://schemas.openxmlformats.org/officeDocument/2006/relationships/hyperlink" Target="http://office.microsoft.com/cs-cz/images/results.aspx?qu=klaun&amp;ex=1#ai:MC900216752|mt:1" TargetMode="External"/><Relationship Id="rId19" Type="http://schemas.openxmlformats.org/officeDocument/2006/relationships/hyperlink" Target="http://office.microsoft.com/cs-cz/images/results.aspx?qu=smajl%C3%ADk&amp;ex=1#ai:MC900434411" TargetMode="External"/><Relationship Id="rId4" Type="http://schemas.openxmlformats.org/officeDocument/2006/relationships/hyperlink" Target="http://office.microsoft.com/cs-cz/images/results.aspx?qu=ml&#253;n&amp;ex=1#ai:MC900334714" TargetMode="External"/><Relationship Id="rId9" Type="http://schemas.openxmlformats.org/officeDocument/2006/relationships/hyperlink" Target="http://office.microsoft.com/cs-cz/images/results.aspx?qu=kufr&amp;ex=1#ai:MC900197732" TargetMode="External"/><Relationship Id="rId14" Type="http://schemas.openxmlformats.org/officeDocument/2006/relationships/hyperlink" Target="http://office.microsoft.com/cs-cz/images/results.aspx?qu=ly&#382;a&#345;i&amp;ex=1#ai:MC900232438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5.xml"/><Relationship Id="rId7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10" Type="http://schemas.openxmlformats.org/officeDocument/2006/relationships/image" Target="../media/image6.png"/><Relationship Id="rId4" Type="http://schemas.openxmlformats.org/officeDocument/2006/relationships/slide" Target="slide6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.png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990656" cy="2592287"/>
          </a:xfrm>
        </p:spPr>
        <p:txBody>
          <a:bodyPr>
            <a:normAutofit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Víš si rady s češtinou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356992"/>
            <a:ext cx="6400800" cy="2281808"/>
          </a:xfrm>
        </p:spPr>
        <p:txBody>
          <a:bodyPr/>
          <a:lstStyle/>
          <a:p>
            <a:r>
              <a:rPr lang="cs-CZ" dirty="0" smtClean="0"/>
              <a:t>Vyjmenovaná slova po L</a:t>
            </a:r>
          </a:p>
          <a:p>
            <a:r>
              <a:rPr lang="cs-CZ" dirty="0" smtClean="0"/>
              <a:t>Mgr. Ladislava Nosková</a:t>
            </a:r>
            <a:endParaRPr lang="cs-CZ" dirty="0"/>
          </a:p>
          <a:p>
            <a:r>
              <a:rPr lang="cs-CZ" dirty="0" smtClean="0">
                <a:hlinkClick r:id="rId2" action="ppaction://hlinksldjump"/>
              </a:rPr>
              <a:t>START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352" y="260823"/>
            <a:ext cx="6096000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508328"/>
            <a:ext cx="1560632" cy="1560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01" y="4653136"/>
            <a:ext cx="1656184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12776"/>
            <a:ext cx="1547813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437112"/>
            <a:ext cx="1656184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297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cs-CZ" dirty="0"/>
              <a:t>Kliparty použity z galerie firmy Microsoft Office.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r>
              <a:rPr lang="cs-CZ" sz="1400" dirty="0">
                <a:hlinkClick r:id="rId2"/>
              </a:rPr>
              <a:t>http://</a:t>
            </a:r>
            <a:r>
              <a:rPr lang="cs-CZ" sz="1400" dirty="0" smtClean="0">
                <a:hlinkClick r:id="rId2"/>
              </a:rPr>
              <a:t>office.microsoft.com/cs-cz/images/results.aspx?qu=větrník&amp;ex=1#ai:MC900356429</a:t>
            </a:r>
            <a:endParaRPr lang="cs-CZ" sz="1400" dirty="0" smtClean="0"/>
          </a:p>
          <a:p>
            <a:r>
              <a:rPr lang="cs-CZ" sz="1400" dirty="0">
                <a:hlinkClick r:id="rId3"/>
              </a:rPr>
              <a:t>http://</a:t>
            </a:r>
            <a:r>
              <a:rPr lang="cs-CZ" sz="1400" dirty="0" smtClean="0">
                <a:hlinkClick r:id="rId3"/>
              </a:rPr>
              <a:t>office.microsoft.com/cs-cz/images/results.aspx?qu=ml%C3%BDn&amp;ex=1#ai:MC900089382</a:t>
            </a:r>
            <a:endParaRPr lang="cs-CZ" sz="1400" dirty="0" smtClean="0"/>
          </a:p>
          <a:p>
            <a:r>
              <a:rPr lang="cs-CZ" sz="1400" dirty="0">
                <a:hlinkClick r:id="rId4"/>
              </a:rPr>
              <a:t>http://</a:t>
            </a:r>
            <a:r>
              <a:rPr lang="cs-CZ" sz="1400" dirty="0" smtClean="0">
                <a:hlinkClick r:id="rId4"/>
              </a:rPr>
              <a:t>office.microsoft.com/cs-cz/images/results.aspx?qu=mlýn&amp;ex=1#ai:MC900334714</a:t>
            </a:r>
            <a:endParaRPr lang="cs-CZ" sz="1400" dirty="0" smtClean="0"/>
          </a:p>
          <a:p>
            <a:r>
              <a:rPr lang="cs-CZ" sz="1400" dirty="0">
                <a:hlinkClick r:id="rId5"/>
              </a:rPr>
              <a:t>http://</a:t>
            </a:r>
            <a:r>
              <a:rPr lang="cs-CZ" sz="1400" dirty="0" smtClean="0">
                <a:hlinkClick r:id="rId5"/>
              </a:rPr>
              <a:t>office.microsoft.com/cs-cz/images/results.aspx?qu=mlýn&amp;ex=1#ai:MC900334802</a:t>
            </a:r>
            <a:endParaRPr lang="cs-CZ" sz="1400" dirty="0" smtClean="0"/>
          </a:p>
          <a:p>
            <a:r>
              <a:rPr lang="cs-CZ" sz="1400" dirty="0">
                <a:hlinkClick r:id="rId6"/>
              </a:rPr>
              <a:t>http://</a:t>
            </a:r>
            <a:r>
              <a:rPr lang="cs-CZ" sz="1400" dirty="0" smtClean="0">
                <a:hlinkClick r:id="rId6"/>
              </a:rPr>
              <a:t>office.microsoft.com/cs-cz/images/results.aspx?qu=mlýny&amp;ex=1#ai:MC900029999</a:t>
            </a:r>
            <a:endParaRPr lang="cs-CZ" sz="1400" dirty="0" smtClean="0"/>
          </a:p>
          <a:p>
            <a:r>
              <a:rPr lang="cs-CZ" sz="1400" dirty="0">
                <a:hlinkClick r:id="rId7"/>
              </a:rPr>
              <a:t>http://</a:t>
            </a:r>
            <a:r>
              <a:rPr lang="cs-CZ" sz="1400" dirty="0" smtClean="0">
                <a:hlinkClick r:id="rId7"/>
              </a:rPr>
              <a:t>office.microsoft.com/cs-cz/images/results.aspx?qu=smajlík&amp;ex=1#ai:MC900440452</a:t>
            </a:r>
            <a:endParaRPr lang="cs-CZ" sz="1400" dirty="0" smtClean="0"/>
          </a:p>
          <a:p>
            <a:r>
              <a:rPr lang="cs-CZ" sz="1400" dirty="0">
                <a:hlinkClick r:id="rId8"/>
              </a:rPr>
              <a:t>http://</a:t>
            </a:r>
            <a:r>
              <a:rPr lang="cs-CZ" sz="1400" dirty="0" smtClean="0">
                <a:hlinkClick r:id="rId8"/>
              </a:rPr>
              <a:t>office.microsoft.com/cs-cz/images/results.aspx?qu=mlýn&amp;ex=1#ai:MC900200515|mt:1,2</a:t>
            </a:r>
            <a:endParaRPr lang="cs-CZ" sz="1400" dirty="0" smtClean="0"/>
          </a:p>
          <a:p>
            <a:r>
              <a:rPr lang="cs-CZ" sz="1400" dirty="0">
                <a:hlinkClick r:id="rId9"/>
              </a:rPr>
              <a:t>http://</a:t>
            </a:r>
            <a:r>
              <a:rPr lang="cs-CZ" sz="1400" dirty="0" smtClean="0">
                <a:hlinkClick r:id="rId9"/>
              </a:rPr>
              <a:t>office.microsoft.com/cs-cz/images/results.aspx?qu=kufr&amp;ex=1#ai:MC900197732</a:t>
            </a:r>
            <a:endParaRPr lang="cs-CZ" sz="1400" dirty="0" smtClean="0"/>
          </a:p>
          <a:p>
            <a:r>
              <a:rPr lang="cs-CZ" sz="1400" dirty="0">
                <a:hlinkClick r:id="rId10"/>
              </a:rPr>
              <a:t>http://</a:t>
            </a:r>
            <a:r>
              <a:rPr lang="cs-CZ" sz="1400" dirty="0" smtClean="0">
                <a:hlinkClick r:id="rId10"/>
              </a:rPr>
              <a:t>office.microsoft.com/cs-cz/images/results.aspx?qu=klaun&amp;ex=1#ai:MC900216752|mt:1</a:t>
            </a:r>
            <a:endParaRPr lang="cs-CZ" sz="1400" dirty="0" smtClean="0"/>
          </a:p>
          <a:p>
            <a:r>
              <a:rPr lang="cs-CZ" sz="1400" dirty="0">
                <a:hlinkClick r:id="rId11"/>
              </a:rPr>
              <a:t>http://</a:t>
            </a:r>
            <a:r>
              <a:rPr lang="cs-CZ" sz="1400" dirty="0" smtClean="0">
                <a:hlinkClick r:id="rId11"/>
              </a:rPr>
              <a:t>office.microsoft.com/cs-cz/images/results.aspx?qu=deštník&amp;ex=1#ai:MC900030190</a:t>
            </a:r>
            <a:endParaRPr lang="cs-CZ" sz="1400" dirty="0" smtClean="0"/>
          </a:p>
          <a:p>
            <a:r>
              <a:rPr lang="cs-CZ" sz="1400" dirty="0">
                <a:hlinkClick r:id="rId12"/>
              </a:rPr>
              <a:t>http://</a:t>
            </a:r>
            <a:r>
              <a:rPr lang="cs-CZ" sz="1400" dirty="0" smtClean="0">
                <a:hlinkClick r:id="rId12"/>
              </a:rPr>
              <a:t>office.microsoft.com/cs-cz/images/results.aspx?qu=mrak&amp;ex=1#ai:MC900200381|mt:1</a:t>
            </a:r>
            <a:endParaRPr lang="cs-CZ" sz="1400" dirty="0" smtClean="0"/>
          </a:p>
          <a:p>
            <a:r>
              <a:rPr lang="cs-CZ" sz="1400" dirty="0">
                <a:hlinkClick r:id="rId13"/>
              </a:rPr>
              <a:t>http://</a:t>
            </a:r>
            <a:r>
              <a:rPr lang="cs-CZ" sz="1400" dirty="0" smtClean="0">
                <a:hlinkClick r:id="rId13"/>
              </a:rPr>
              <a:t>office.microsoft.com/cs-cz/images/results.aspx?qu=zmrzlina&amp;ex=1#ai:MC900397516|mt:1</a:t>
            </a:r>
            <a:endParaRPr lang="cs-CZ" sz="1400" dirty="0" smtClean="0"/>
          </a:p>
          <a:p>
            <a:r>
              <a:rPr lang="cs-CZ" sz="1400" dirty="0">
                <a:hlinkClick r:id="rId14"/>
              </a:rPr>
              <a:t>http://</a:t>
            </a:r>
            <a:r>
              <a:rPr lang="cs-CZ" sz="1400" dirty="0" smtClean="0">
                <a:hlinkClick r:id="rId14"/>
              </a:rPr>
              <a:t>office.microsoft.com/cs-cz/images/results.aspx?qu=lyžaři&amp;ex=1#ai:MC900232438</a:t>
            </a:r>
            <a:endParaRPr lang="cs-CZ" sz="1400" dirty="0" smtClean="0"/>
          </a:p>
          <a:p>
            <a:r>
              <a:rPr lang="cs-CZ" sz="1400" dirty="0">
                <a:hlinkClick r:id="rId15"/>
              </a:rPr>
              <a:t>http://</a:t>
            </a:r>
            <a:r>
              <a:rPr lang="cs-CZ" sz="1400" dirty="0" smtClean="0">
                <a:hlinkClick r:id="rId15"/>
              </a:rPr>
              <a:t>office.microsoft.com/cs-cz/images/results.aspx?qu=lyžaři&amp;ex=1#ai:MC900151151</a:t>
            </a:r>
            <a:endParaRPr lang="cs-CZ" sz="1400" dirty="0" smtClean="0"/>
          </a:p>
          <a:p>
            <a:r>
              <a:rPr lang="cs-CZ" sz="1400" dirty="0">
                <a:hlinkClick r:id="rId16"/>
              </a:rPr>
              <a:t>http://</a:t>
            </a:r>
            <a:r>
              <a:rPr lang="cs-CZ" sz="1400" dirty="0" smtClean="0">
                <a:hlinkClick r:id="rId16"/>
              </a:rPr>
              <a:t>office.microsoft.com/cs-cz/images/results.aspx?qu=lyžaři&amp;ex=1#ai:MM900283043</a:t>
            </a:r>
            <a:endParaRPr lang="cs-CZ" sz="1400" dirty="0" smtClean="0"/>
          </a:p>
          <a:p>
            <a:r>
              <a:rPr lang="cs-CZ" sz="1400" dirty="0">
                <a:hlinkClick r:id="rId17"/>
              </a:rPr>
              <a:t>http://</a:t>
            </a:r>
            <a:r>
              <a:rPr lang="cs-CZ" sz="1400" dirty="0" smtClean="0">
                <a:hlinkClick r:id="rId17"/>
              </a:rPr>
              <a:t>office.microsoft.com/cs-cz/images/results.aspx?qu=lyžaři&amp;ex=1#ai:MC900089426</a:t>
            </a:r>
            <a:endParaRPr lang="cs-CZ" sz="1400" dirty="0" smtClean="0"/>
          </a:p>
          <a:p>
            <a:r>
              <a:rPr lang="cs-CZ" sz="1400" dirty="0">
                <a:hlinkClick r:id="rId18"/>
              </a:rPr>
              <a:t>http://</a:t>
            </a:r>
            <a:r>
              <a:rPr lang="cs-CZ" sz="1400" dirty="0" smtClean="0">
                <a:hlinkClick r:id="rId18"/>
              </a:rPr>
              <a:t>office.microsoft.com/cs-cz/images/results.aspx?qu=lyžaři&amp;ex=1#ai:MC900318724</a:t>
            </a:r>
            <a:endParaRPr lang="cs-CZ" sz="1400" dirty="0" smtClean="0"/>
          </a:p>
          <a:p>
            <a:r>
              <a:rPr lang="cs-CZ" sz="1400" dirty="0">
                <a:hlinkClick r:id="rId19"/>
              </a:rPr>
              <a:t>http://office.microsoft.com/cs-cz/images/results.aspx?qu=smajlík&amp;ex=1#ai:MC900434411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943716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lačítko akce: Nápověda 1">
            <a:hlinkClick r:id="rId3" action="ppaction://hlinksldjump" highlightClick="1"/>
          </p:cNvPr>
          <p:cNvSpPr/>
          <p:nvPr/>
        </p:nvSpPr>
        <p:spPr>
          <a:xfrm>
            <a:off x="3923928" y="2708920"/>
            <a:ext cx="360040" cy="43204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lačítko akce: Nápověda 13">
            <a:hlinkClick r:id="rId4" action="ppaction://hlinksldjump" highlightClick="1"/>
          </p:cNvPr>
          <p:cNvSpPr/>
          <p:nvPr/>
        </p:nvSpPr>
        <p:spPr>
          <a:xfrm>
            <a:off x="5724128" y="2924944"/>
            <a:ext cx="360040" cy="43204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lačítko akce: Nápověda 14">
            <a:hlinkClick r:id="rId5" action="ppaction://hlinksldjump" highlightClick="1"/>
          </p:cNvPr>
          <p:cNvSpPr/>
          <p:nvPr/>
        </p:nvSpPr>
        <p:spPr>
          <a:xfrm>
            <a:off x="4065476" y="4437112"/>
            <a:ext cx="360040" cy="43204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lačítko akce: Nápověda 15">
            <a:hlinkClick r:id="rId6" action="ppaction://hlinksldjump" highlightClick="1"/>
          </p:cNvPr>
          <p:cNvSpPr/>
          <p:nvPr/>
        </p:nvSpPr>
        <p:spPr>
          <a:xfrm>
            <a:off x="6012160" y="4623865"/>
            <a:ext cx="360040" cy="43204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1043608" y="548680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Vyber si </a:t>
            </a:r>
            <a:r>
              <a:rPr lang="cs-CZ" sz="2000" dirty="0" smtClean="0"/>
              <a:t>mlýn </a:t>
            </a:r>
            <a:r>
              <a:rPr lang="cs-CZ" sz="2000" dirty="0"/>
              <a:t>a odpověz na otázku.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836712"/>
            <a:ext cx="212176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477" y="3671642"/>
            <a:ext cx="2395036" cy="2395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984" y="1377995"/>
            <a:ext cx="2293464" cy="2293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149080"/>
            <a:ext cx="2339901" cy="2339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113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636912"/>
            <a:ext cx="8229600" cy="1143000"/>
          </a:xfrm>
        </p:spPr>
        <p:txBody>
          <a:bodyPr/>
          <a:lstStyle/>
          <a:p>
            <a:r>
              <a:rPr lang="cs-CZ" dirty="0" smtClean="0"/>
              <a:t>Výborně </a:t>
            </a:r>
            <a:endParaRPr lang="cs-CZ" dirty="0"/>
          </a:p>
        </p:txBody>
      </p:sp>
      <p:sp>
        <p:nvSpPr>
          <p:cNvPr id="3" name="Tlačítko akce: Dopředu nebo Další 2">
            <a:hlinkClick r:id="rId3" action="ppaction://hlinksldjump" highlightClick="1"/>
          </p:cNvPr>
          <p:cNvSpPr/>
          <p:nvPr/>
        </p:nvSpPr>
        <p:spPr>
          <a:xfrm>
            <a:off x="3419872" y="4437112"/>
            <a:ext cx="1872208" cy="11521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132856"/>
            <a:ext cx="13716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60848"/>
            <a:ext cx="13716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302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988840"/>
            <a:ext cx="8229600" cy="1512168"/>
          </a:xfrm>
        </p:spPr>
        <p:txBody>
          <a:bodyPr/>
          <a:lstStyle/>
          <a:p>
            <a:r>
              <a:rPr lang="cs-CZ" dirty="0" smtClean="0"/>
              <a:t>Ne, zkus to znovu</a:t>
            </a:r>
            <a:endParaRPr lang="cs-CZ" dirty="0"/>
          </a:p>
        </p:txBody>
      </p:sp>
      <p:sp>
        <p:nvSpPr>
          <p:cNvPr id="3" name="Tlačítko akce: Zpět nebo Předchozí 2">
            <a:hlinkClick r:id="" action="ppaction://hlinkshowjump?jump=lastslideviewed" highlightClick="1"/>
          </p:cNvPr>
          <p:cNvSpPr/>
          <p:nvPr/>
        </p:nvSpPr>
        <p:spPr>
          <a:xfrm>
            <a:off x="3779912" y="4149080"/>
            <a:ext cx="2088232" cy="144016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96503"/>
            <a:ext cx="172819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688" y="2492896"/>
            <a:ext cx="180020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183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Vyber větu, která je napsána bez chyb.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 action="ppaction://hlinksldjump"/>
              </a:rPr>
              <a:t>V Ořechově stával starý </a:t>
            </a:r>
            <a:r>
              <a:rPr lang="cs-CZ" dirty="0" err="1" smtClean="0">
                <a:hlinkClick r:id="rId2" action="ppaction://hlinksldjump"/>
              </a:rPr>
              <a:t>mlín</a:t>
            </a:r>
            <a:r>
              <a:rPr lang="cs-CZ" dirty="0" smtClean="0">
                <a:hlinkClick r:id="rId2" action="ppaction://hlinksldjump"/>
              </a:rPr>
              <a:t>.</a:t>
            </a:r>
            <a:endParaRPr lang="cs-CZ" dirty="0" smtClean="0"/>
          </a:p>
          <a:p>
            <a:r>
              <a:rPr lang="cs-CZ" dirty="0" smtClean="0">
                <a:hlinkClick r:id="rId2" action="ppaction://hlinksldjump"/>
              </a:rPr>
              <a:t>V Ořechově stával starý mlý</a:t>
            </a:r>
            <a:r>
              <a:rPr lang="cs-CZ" dirty="0">
                <a:hlinkClick r:id="rId2" action="ppaction://hlinksldjump"/>
              </a:rPr>
              <a:t>n</a:t>
            </a:r>
            <a:r>
              <a:rPr lang="cs-CZ" dirty="0" smtClean="0">
                <a:hlinkClick r:id="rId2" action="ppaction://hlinksldjump"/>
              </a:rPr>
              <a:t>.</a:t>
            </a:r>
            <a:endParaRPr lang="cs-CZ" dirty="0" smtClean="0"/>
          </a:p>
          <a:p>
            <a:r>
              <a:rPr lang="cs-CZ" dirty="0" smtClean="0">
                <a:hlinkClick r:id="rId3" action="ppaction://hlinksldjump"/>
              </a:rPr>
              <a:t>V ořechově stával starý mlýn.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284984"/>
            <a:ext cx="3384376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73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Vyber větu, která je napsána bez chyb.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 action="ppaction://hlinksldjump"/>
              </a:rPr>
              <a:t>Herec se před vystoupením lýčí. </a:t>
            </a:r>
          </a:p>
          <a:p>
            <a:r>
              <a:rPr lang="cs-CZ" dirty="0" smtClean="0">
                <a:hlinkClick r:id="rId2" action="ppaction://hlinksldjump"/>
              </a:rPr>
              <a:t>Petra lýčí své zážitky z prázdnin.</a:t>
            </a:r>
            <a:endParaRPr lang="cs-CZ" dirty="0" smtClean="0"/>
          </a:p>
          <a:p>
            <a:r>
              <a:rPr lang="cs-CZ" dirty="0" smtClean="0">
                <a:hlinkClick r:id="rId3" action="ppaction://hlinksldjump"/>
              </a:rPr>
              <a:t>Dříve se nosili boty z lýčí.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628800"/>
            <a:ext cx="104775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447650"/>
            <a:ext cx="3528392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87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Vyber větu, která je napsána bez chyb.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cs-CZ" dirty="0" smtClean="0">
                <a:hlinkClick r:id="rId2" action="ppaction://hlinksldjump"/>
              </a:rPr>
              <a:t>Z věže byla vidět blízká vesnice.</a:t>
            </a:r>
            <a:endParaRPr lang="cs-CZ" dirty="0" smtClean="0"/>
          </a:p>
          <a:p>
            <a:r>
              <a:rPr lang="cs-CZ" dirty="0" smtClean="0">
                <a:hlinkClick r:id="rId3" action="ppaction://hlinksldjump"/>
              </a:rPr>
              <a:t>Nad naší vesnicí se </a:t>
            </a:r>
            <a:r>
              <a:rPr lang="cs-CZ" dirty="0" err="1" smtClean="0">
                <a:hlinkClick r:id="rId3" action="ppaction://hlinksldjump"/>
              </a:rPr>
              <a:t>blíská</a:t>
            </a:r>
            <a:r>
              <a:rPr lang="cs-CZ" dirty="0" smtClean="0">
                <a:hlinkClick r:id="rId3" action="ppaction://hlinksldjump"/>
              </a:rPr>
              <a:t>.</a:t>
            </a:r>
            <a:endParaRPr lang="cs-CZ" dirty="0" smtClean="0"/>
          </a:p>
          <a:p>
            <a:r>
              <a:rPr lang="cs-CZ" dirty="0" smtClean="0">
                <a:hlinkClick r:id="rId3" action="ppaction://hlinksldjump"/>
              </a:rPr>
              <a:t>Vážany jsou naše </a:t>
            </a:r>
            <a:r>
              <a:rPr lang="cs-CZ" dirty="0" err="1" smtClean="0">
                <a:hlinkClick r:id="rId3" action="ppaction://hlinksldjump"/>
              </a:rPr>
              <a:t>blýzká</a:t>
            </a:r>
            <a:r>
              <a:rPr lang="cs-CZ" dirty="0" smtClean="0">
                <a:hlinkClick r:id="rId3" action="ppaction://hlinksldjump"/>
              </a:rPr>
              <a:t> vesnice.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05064"/>
            <a:ext cx="1676400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005064"/>
            <a:ext cx="1676400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785" y="4001866"/>
            <a:ext cx="1676400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867" y="1124744"/>
            <a:ext cx="180975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97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Vyber větu, která je napsána bez chyb.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 action="ppaction://hlinksldjump"/>
              </a:rPr>
              <a:t>V zimě si nachystám </a:t>
            </a:r>
            <a:r>
              <a:rPr lang="cs-CZ" dirty="0" err="1" smtClean="0">
                <a:hlinkClick r:id="rId2" action="ppaction://hlinksldjump"/>
              </a:rPr>
              <a:t>liže</a:t>
            </a:r>
            <a:r>
              <a:rPr lang="cs-CZ" dirty="0" smtClean="0">
                <a:hlinkClick r:id="rId2" action="ppaction://hlinksldjump"/>
              </a:rPr>
              <a:t>.</a:t>
            </a:r>
            <a:endParaRPr lang="cs-CZ" dirty="0" smtClean="0"/>
          </a:p>
          <a:p>
            <a:r>
              <a:rPr lang="cs-CZ" dirty="0" smtClean="0">
                <a:hlinkClick r:id="rId2" action="ppaction://hlinksldjump"/>
              </a:rPr>
              <a:t>Alžbětka </a:t>
            </a:r>
            <a:r>
              <a:rPr lang="cs-CZ" dirty="0" err="1" smtClean="0">
                <a:hlinkClick r:id="rId2" action="ppaction://hlinksldjump"/>
              </a:rPr>
              <a:t>lýže</a:t>
            </a:r>
            <a:r>
              <a:rPr lang="cs-CZ" dirty="0" smtClean="0">
                <a:hlinkClick r:id="rId2" action="ppaction://hlinksldjump"/>
              </a:rPr>
              <a:t> zmrzlinu.</a:t>
            </a:r>
            <a:endParaRPr lang="cs-CZ" dirty="0" smtClean="0"/>
          </a:p>
          <a:p>
            <a:r>
              <a:rPr lang="cs-CZ" dirty="0" smtClean="0">
                <a:hlinkClick r:id="rId3" action="ppaction://hlinksldjump"/>
              </a:rPr>
              <a:t>Máš lyže, lyžáky, hůlky i teplé oblečení? 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052736"/>
            <a:ext cx="18288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429000"/>
            <a:ext cx="3384376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338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4000" dirty="0" smtClean="0"/>
              <a:t>Vyjmenovaná slova po L</a:t>
            </a:r>
            <a:br>
              <a:rPr lang="cs-CZ" sz="4000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sz="1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3"/>
            <a:ext cx="8229600" cy="648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 smtClean="0"/>
              <a:t>        Použitý </a:t>
            </a:r>
            <a:r>
              <a:rPr lang="cs-CZ" sz="1600" dirty="0"/>
              <a:t>zdroj:</a:t>
            </a:r>
            <a:endParaRPr lang="cs-CZ" sz="1600" dirty="0" smtClean="0"/>
          </a:p>
          <a:p>
            <a:r>
              <a:rPr lang="cs-CZ" sz="1600" dirty="0" smtClean="0"/>
              <a:t>Kliparty </a:t>
            </a:r>
            <a:r>
              <a:rPr lang="cs-CZ" sz="1600" dirty="0"/>
              <a:t>použity z galerie firmy </a:t>
            </a:r>
            <a:r>
              <a:rPr lang="cs-CZ" sz="1600" dirty="0" smtClean="0"/>
              <a:t>Microsoft </a:t>
            </a:r>
            <a:r>
              <a:rPr lang="cs-CZ" sz="1600" dirty="0"/>
              <a:t>Office</a:t>
            </a:r>
            <a:r>
              <a:rPr lang="cs-CZ" sz="1600" dirty="0" smtClean="0"/>
              <a:t>.</a:t>
            </a:r>
            <a:endParaRPr lang="cs-CZ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64904"/>
            <a:ext cx="1543050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650628"/>
            <a:ext cx="182880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479428"/>
            <a:ext cx="1400175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367" y="0"/>
            <a:ext cx="6096000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611" y="3284984"/>
            <a:ext cx="30956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81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212</Words>
  <Application>Microsoft Office PowerPoint</Application>
  <PresentationFormat>Předvádění na obrazovce (4:3)</PresentationFormat>
  <Paragraphs>47</Paragraphs>
  <Slides>10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systému Office</vt:lpstr>
      <vt:lpstr> Víš si rady s češtinou</vt:lpstr>
      <vt:lpstr>Prezentace aplikace PowerPoint</vt:lpstr>
      <vt:lpstr>Výborně </vt:lpstr>
      <vt:lpstr>Ne, zkus to znovu</vt:lpstr>
      <vt:lpstr>Vyber větu, která je napsána bez chyb.</vt:lpstr>
      <vt:lpstr>Vyber větu, která je napsána bez chyb.</vt:lpstr>
      <vt:lpstr>Vyber větu, která je napsána bez chyb.</vt:lpstr>
      <vt:lpstr>Vyber větu, která je napsána bez chyb.</vt:lpstr>
      <vt:lpstr>    Vyjmenovaná slova po L  </vt:lpstr>
      <vt:lpstr>Kliparty použity z galerie firmy Microsoft Office.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ČR</dc:title>
  <dc:creator>Kantor</dc:creator>
  <cp:lastModifiedBy>Nosková Ladislava</cp:lastModifiedBy>
  <cp:revision>66</cp:revision>
  <dcterms:created xsi:type="dcterms:W3CDTF">2011-11-09T13:33:50Z</dcterms:created>
  <dcterms:modified xsi:type="dcterms:W3CDTF">2013-09-16T16:40:28Z</dcterms:modified>
</cp:coreProperties>
</file>