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37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63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690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84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19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26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58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70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782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80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89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5ABA5-9B57-4B75-AF8A-985731F35735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00C9D-0B87-4182-8A8C-44E4B3037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435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png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cs-cz/images/results.aspx?qu=lama&amp;ex=1#ai:MC900359843" TargetMode="External"/><Relationship Id="rId13" Type="http://schemas.openxmlformats.org/officeDocument/2006/relationships/hyperlink" Target="http://office.microsoft.com/cs-cz/images/results.aspx?qu=labu&#357;&amp;ex=1#ai:MC900346999" TargetMode="External"/><Relationship Id="rId3" Type="http://schemas.openxmlformats.org/officeDocument/2006/relationships/hyperlink" Target="http://office.microsoft.com/cs-cz/images/results.aspx?qu=veverka&amp;ex=1#ai:MC900441413" TargetMode="External"/><Relationship Id="rId7" Type="http://schemas.openxmlformats.org/officeDocument/2006/relationships/hyperlink" Target="http://office.microsoft.com/cs-cz/images/results.aspx?qu=rys&amp;ex=1#ai:MC900347017" TargetMode="External"/><Relationship Id="rId12" Type="http://schemas.openxmlformats.org/officeDocument/2006/relationships/hyperlink" Target="http://office.microsoft.com/cs-cz/images/results.aspx?qu=slepice&amp;ex=1#ai:MC900441395" TargetMode="External"/><Relationship Id="rId2" Type="http://schemas.openxmlformats.org/officeDocument/2006/relationships/hyperlink" Target="http://office.microsoft.com/cs-cz/images/results.aspx?qu=lev&amp;ex=1#ai:MC90044066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ffice.microsoft.com/cs-cz/images/results.aspx?qu=tygr&amp;ex=1#ai:MC900196428" TargetMode="External"/><Relationship Id="rId11" Type="http://schemas.openxmlformats.org/officeDocument/2006/relationships/hyperlink" Target="http://office.microsoft.com/cs-cz/images/results.aspx?qu=lachtan&amp;ex=1#ai:MC900426014" TargetMode="External"/><Relationship Id="rId5" Type="http://schemas.openxmlformats.org/officeDocument/2006/relationships/hyperlink" Target="http://office.microsoft.com/cs-cz/images/results.aspx?qu=li&#353;ka&amp;ex=1#ai:MC900441392" TargetMode="External"/><Relationship Id="rId10" Type="http://schemas.openxmlformats.org/officeDocument/2006/relationships/hyperlink" Target="http://office.microsoft.com/cs-cz/images/results.aspx?qu=jelen&amp;ex=1#ai:MC900356157" TargetMode="External"/><Relationship Id="rId4" Type="http://schemas.openxmlformats.org/officeDocument/2006/relationships/hyperlink" Target="http://office.microsoft.com/cs-cz/images/results.aspx?qu=jezevec&amp;ex=1#ai:MC900346987" TargetMode="External"/><Relationship Id="rId9" Type="http://schemas.openxmlformats.org/officeDocument/2006/relationships/hyperlink" Target="http://office.microsoft.com/cs-cz/images/results.aspx?qu=prase&amp;ex=1#ai:MC900326472" TargetMode="External"/><Relationship Id="rId14" Type="http://schemas.openxmlformats.org/officeDocument/2006/relationships/hyperlink" Target="http://office.microsoft.com/cs-cz/images/results.aspx?qu=ledn%C3%AD+medv%C4%9Bd&amp;ex=1#ai:MC90040607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125540"/>
            <a:ext cx="7772400" cy="1470025"/>
          </a:xfrm>
        </p:spPr>
        <p:txBody>
          <a:bodyPr>
            <a:noAutofit/>
          </a:bodyPr>
          <a:lstStyle/>
          <a:p>
            <a:r>
              <a:rPr lang="cs-CZ" sz="5400" dirty="0" smtClean="0">
                <a:solidFill>
                  <a:schemeClr val="tx2"/>
                </a:solidFill>
              </a:rPr>
              <a:t>Lvíček Leo procvičuje písmeno L, l</a:t>
            </a:r>
            <a:endParaRPr lang="cs-CZ" sz="5400" dirty="0">
              <a:solidFill>
                <a:schemeClr val="tx2"/>
              </a:solidFill>
            </a:endParaRPr>
          </a:p>
        </p:txBody>
      </p:sp>
      <p:pic>
        <p:nvPicPr>
          <p:cNvPr id="1026" name="Picture 2" descr="C:\Users\dudova\AppData\Local\Microsoft\Windows\Temporary Internet Files\Content.IE5\240BZG06\MC90044066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595565"/>
            <a:ext cx="2376264" cy="2353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316" y="332656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340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Hledej obrázky, která začínají písmenem L,l</a:t>
            </a:r>
            <a:r>
              <a:rPr lang="cs-CZ" sz="1200" dirty="0" smtClean="0">
                <a:solidFill>
                  <a:schemeClr val="tx2"/>
                </a:solidFill>
              </a:rPr>
              <a:t>)</a:t>
            </a:r>
            <a:endParaRPr lang="cs-CZ" sz="1200" dirty="0">
              <a:solidFill>
                <a:schemeClr val="tx2"/>
              </a:solidFill>
            </a:endParaRPr>
          </a:p>
        </p:txBody>
      </p:sp>
      <p:pic>
        <p:nvPicPr>
          <p:cNvPr id="2052" name="Picture 4" descr="C:\Users\dudova\AppData\Local\Microsoft\Windows\Temporary Internet Files\Content.IE5\HFUSV5EM\MC900441392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24" y="3867241"/>
            <a:ext cx="1424030" cy="139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dudova\AppData\Local\Microsoft\Windows\Temporary Internet Files\Content.IE5\3Y20YY30\MC90035984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844" y="3627868"/>
            <a:ext cx="948476" cy="1298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dudova\AppData\Local\Microsoft\Windows\Temporary Internet Files\Content.IE5\HFUSV5EM\MC90042601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792" y="4472075"/>
            <a:ext cx="1050747" cy="794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dudova\AppData\Local\Microsoft\Windows\Temporary Internet Files\Content.IE5\L7VLMXIQ\MC90044141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27680"/>
            <a:ext cx="1372209" cy="1233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dudova\AppData\Local\Microsoft\Windows\Temporary Internet Files\Content.IE5\SNS0BBZO\MC900346987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7" y="1844824"/>
            <a:ext cx="1283676" cy="84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dudova\AppData\Local\Microsoft\Windows\Temporary Internet Files\Content.IE5\3Y20YY30\MC900356157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620" y="2027679"/>
            <a:ext cx="1087952" cy="934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dudova\AppData\Local\Microsoft\Windows\Temporary Internet Files\Content.IE5\HFUSV5EM\MC900346999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97" y="5592928"/>
            <a:ext cx="1238538" cy="807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:\Users\dudova\AppData\Local\Microsoft\Windows\Temporary Internet Files\Content.IE5\L7VLMXIQ\MC900441395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63" y="5663330"/>
            <a:ext cx="1192908" cy="88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C:\Users\dudova\AppData\Local\Microsoft\Windows\Temporary Internet Files\Content.IE5\240BZG06\MC900326472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185" y="1532168"/>
            <a:ext cx="1214664" cy="88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C:\Users\dudova\AppData\Local\Microsoft\Windows\Temporary Internet Files\Content.IE5\3Y20YY30\MC900406076[1]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8318" y="5315615"/>
            <a:ext cx="1252461" cy="79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569923"/>
            <a:ext cx="1381652" cy="1381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165" y="3056492"/>
            <a:ext cx="1286907" cy="1286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02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Čti slabiky s písmenem </a:t>
            </a:r>
            <a:r>
              <a:rPr lang="cs-CZ" dirty="0" err="1" smtClean="0">
                <a:solidFill>
                  <a:schemeClr val="tx2"/>
                </a:solidFill>
              </a:rPr>
              <a:t>L,l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Lí</a:t>
            </a:r>
            <a:r>
              <a:rPr lang="cs-CZ" dirty="0" smtClean="0"/>
              <a:t>				</a:t>
            </a:r>
            <a:r>
              <a:rPr lang="cs-CZ" dirty="0" err="1" smtClean="0"/>
              <a:t>lu</a:t>
            </a:r>
            <a:endParaRPr lang="cs-CZ" dirty="0" smtClean="0"/>
          </a:p>
          <a:p>
            <a:r>
              <a:rPr lang="cs-CZ" dirty="0" err="1" smtClean="0"/>
              <a:t>Lů</a:t>
            </a:r>
            <a:r>
              <a:rPr lang="cs-CZ" dirty="0" smtClean="0"/>
              <a:t>				</a:t>
            </a:r>
            <a:r>
              <a:rPr lang="cs-CZ" dirty="0" err="1" smtClean="0"/>
              <a:t>lá</a:t>
            </a:r>
            <a:r>
              <a:rPr lang="cs-CZ" dirty="0" smtClean="0"/>
              <a:t>                          </a:t>
            </a:r>
          </a:p>
          <a:p>
            <a:r>
              <a:rPr lang="cs-CZ" dirty="0" err="1" smtClean="0"/>
              <a:t>Le</a:t>
            </a:r>
            <a:r>
              <a:rPr lang="cs-CZ" dirty="0" smtClean="0"/>
              <a:t>				</a:t>
            </a:r>
            <a:r>
              <a:rPr lang="cs-CZ" dirty="0" err="1" smtClean="0"/>
              <a:t>lú</a:t>
            </a:r>
            <a:endParaRPr lang="cs-CZ" dirty="0" smtClean="0"/>
          </a:p>
          <a:p>
            <a:r>
              <a:rPr lang="cs-CZ" dirty="0" err="1" smtClean="0"/>
              <a:t>Lé</a:t>
            </a:r>
            <a:r>
              <a:rPr lang="cs-CZ" dirty="0" smtClean="0"/>
              <a:t>				</a:t>
            </a:r>
            <a:r>
              <a:rPr lang="cs-CZ" dirty="0" err="1" smtClean="0"/>
              <a:t>ló</a:t>
            </a:r>
            <a:endParaRPr lang="cs-CZ" dirty="0" smtClean="0"/>
          </a:p>
          <a:p>
            <a:r>
              <a:rPr lang="cs-CZ" dirty="0" smtClean="0"/>
              <a:t>La				</a:t>
            </a:r>
            <a:r>
              <a:rPr lang="cs-CZ" dirty="0" err="1" smtClean="0"/>
              <a:t>le</a:t>
            </a:r>
            <a:r>
              <a:rPr lang="cs-CZ" dirty="0" smtClean="0"/>
              <a:t>   </a:t>
            </a:r>
          </a:p>
          <a:p>
            <a:r>
              <a:rPr lang="cs-CZ" dirty="0" err="1" smtClean="0"/>
              <a:t>Lo</a:t>
            </a:r>
            <a:r>
              <a:rPr lang="cs-CZ" dirty="0" smtClean="0"/>
              <a:t>				la</a:t>
            </a:r>
          </a:p>
          <a:p>
            <a:r>
              <a:rPr lang="cs-CZ" dirty="0" err="1" smtClean="0"/>
              <a:t>Li</a:t>
            </a:r>
            <a:r>
              <a:rPr lang="cs-CZ" dirty="0" smtClean="0"/>
              <a:t>				</a:t>
            </a:r>
            <a:r>
              <a:rPr lang="cs-CZ" dirty="0" err="1" smtClean="0"/>
              <a:t>lé</a:t>
            </a:r>
            <a:endParaRPr lang="cs-CZ" dirty="0"/>
          </a:p>
        </p:txBody>
      </p:sp>
      <p:pic>
        <p:nvPicPr>
          <p:cNvPr id="3074" name="Picture 2" descr="C:\Users\dudova\AppData\Local\Microsoft\Windows\Temporary Internet Files\Content.IE5\SNS0BBZO\MC90044066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659991"/>
            <a:ext cx="2088190" cy="2097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08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Čti slova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Lípa				lupa</a:t>
            </a:r>
          </a:p>
          <a:p>
            <a:r>
              <a:rPr lang="cs-CZ" dirty="0" smtClean="0"/>
              <a:t>Lepí				pálí</a:t>
            </a:r>
          </a:p>
          <a:p>
            <a:r>
              <a:rPr lang="cs-CZ" dirty="0" smtClean="0"/>
              <a:t>Půlí				sele</a:t>
            </a:r>
          </a:p>
          <a:p>
            <a:r>
              <a:rPr lang="cs-CZ" dirty="0" smtClean="0"/>
              <a:t>Láme				lomí</a:t>
            </a:r>
          </a:p>
          <a:p>
            <a:r>
              <a:rPr lang="cs-CZ" dirty="0" smtClean="0"/>
              <a:t>Lama				málo</a:t>
            </a:r>
          </a:p>
          <a:p>
            <a:r>
              <a:rPr lang="cs-CZ" dirty="0" smtClean="0"/>
              <a:t>Mele				lépe</a:t>
            </a:r>
          </a:p>
          <a:p>
            <a:r>
              <a:rPr lang="cs-CZ" dirty="0" smtClean="0"/>
              <a:t>Laso				Míla</a:t>
            </a:r>
            <a:endParaRPr lang="cs-CZ" dirty="0"/>
          </a:p>
        </p:txBody>
      </p:sp>
      <p:pic>
        <p:nvPicPr>
          <p:cNvPr id="4098" name="Picture 2" descr="C:\Users\dudova\AppData\Local\Microsoft\Windows\Temporary Internet Files\Content.IE5\SNS0BBZO\MC90044066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437112"/>
            <a:ext cx="1873162" cy="188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Čti věty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Míla mele maso.</a:t>
            </a:r>
          </a:p>
          <a:p>
            <a:endParaRPr lang="cs-CZ" dirty="0" smtClean="0"/>
          </a:p>
          <a:p>
            <a:r>
              <a:rPr lang="cs-CZ" dirty="0" smtClean="0"/>
              <a:t>Pepa lepí.</a:t>
            </a:r>
          </a:p>
          <a:p>
            <a:endParaRPr lang="cs-CZ" dirty="0" smtClean="0"/>
          </a:p>
          <a:p>
            <a:r>
              <a:rPr lang="cs-CZ" dirty="0" smtClean="0"/>
              <a:t>Ela půlí.</a:t>
            </a:r>
          </a:p>
          <a:p>
            <a:endParaRPr lang="cs-CZ" dirty="0" smtClean="0"/>
          </a:p>
          <a:p>
            <a:r>
              <a:rPr lang="cs-CZ" dirty="0" smtClean="0"/>
              <a:t>Malá Ola má lupu.</a:t>
            </a:r>
          </a:p>
          <a:p>
            <a:endParaRPr lang="cs-CZ" dirty="0" smtClean="0"/>
          </a:p>
          <a:p>
            <a:r>
              <a:rPr lang="cs-CZ" dirty="0" smtClean="0"/>
              <a:t>Pes Sam se lísá.</a:t>
            </a:r>
          </a:p>
          <a:p>
            <a:endParaRPr lang="cs-CZ" dirty="0"/>
          </a:p>
        </p:txBody>
      </p:sp>
      <p:pic>
        <p:nvPicPr>
          <p:cNvPr id="5122" name="Picture 2" descr="C:\Users\dudova\AppData\Local\Microsoft\Windows\Temporary Internet Files\Content.IE5\SNS0BBZO\MC90044066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84784"/>
            <a:ext cx="1873162" cy="188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876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obrázky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/>
          </a:bodyPr>
          <a:lstStyle/>
          <a:p>
            <a:r>
              <a:rPr lang="cs-CZ" sz="1400" dirty="0">
                <a:hlinkClick r:id="rId2"/>
              </a:rPr>
              <a:t>http://</a:t>
            </a:r>
            <a:r>
              <a:rPr lang="cs-CZ" sz="1400" dirty="0" smtClean="0">
                <a:hlinkClick r:id="rId2"/>
              </a:rPr>
              <a:t>office.microsoft.com/cs-cz/images/results.aspx?qu=lev&amp;ex=1#ai:MC900440667</a:t>
            </a:r>
            <a:endParaRPr lang="cs-CZ" sz="1400" dirty="0" smtClean="0"/>
          </a:p>
          <a:p>
            <a:r>
              <a:rPr lang="cs-CZ" sz="1400" dirty="0">
                <a:hlinkClick r:id="rId3"/>
              </a:rPr>
              <a:t>http://</a:t>
            </a:r>
            <a:r>
              <a:rPr lang="cs-CZ" sz="1400" dirty="0" smtClean="0">
                <a:hlinkClick r:id="rId3"/>
              </a:rPr>
              <a:t>office.microsoft.com/cs-cz/images/results.aspx?qu=veverka&amp;ex=1#ai:MC900441413</a:t>
            </a:r>
            <a:endParaRPr lang="cs-CZ" sz="1400" dirty="0" smtClean="0"/>
          </a:p>
          <a:p>
            <a:r>
              <a:rPr lang="cs-CZ" sz="1400" dirty="0">
                <a:hlinkClick r:id="rId4"/>
              </a:rPr>
              <a:t>http://</a:t>
            </a:r>
            <a:r>
              <a:rPr lang="cs-CZ" sz="1400" dirty="0" smtClean="0">
                <a:hlinkClick r:id="rId4"/>
              </a:rPr>
              <a:t>office.microsoft.com/cs-cz/images/results.aspx?qu=jezevec&amp;ex=1#ai:MC900346987</a:t>
            </a:r>
            <a:endParaRPr lang="cs-CZ" sz="1400" dirty="0" smtClean="0"/>
          </a:p>
          <a:p>
            <a:r>
              <a:rPr lang="cs-CZ" sz="1400" dirty="0">
                <a:hlinkClick r:id="rId5"/>
              </a:rPr>
              <a:t>http://</a:t>
            </a:r>
            <a:r>
              <a:rPr lang="cs-CZ" sz="1400" dirty="0" smtClean="0">
                <a:hlinkClick r:id="rId5"/>
              </a:rPr>
              <a:t>office.microsoft.com/cs-cz/images/results.aspx?qu=liška&amp;ex=1#ai:MC900441392</a:t>
            </a:r>
            <a:endParaRPr lang="cs-CZ" sz="1400" dirty="0" smtClean="0"/>
          </a:p>
          <a:p>
            <a:r>
              <a:rPr lang="cs-CZ" sz="1400" dirty="0">
                <a:hlinkClick r:id="rId6"/>
              </a:rPr>
              <a:t>http://</a:t>
            </a:r>
            <a:r>
              <a:rPr lang="cs-CZ" sz="1400" dirty="0" smtClean="0">
                <a:hlinkClick r:id="rId6"/>
              </a:rPr>
              <a:t>office.microsoft.com/cs-cz/images/results.aspx?qu=tygr&amp;ex=1#ai:MC900196428</a:t>
            </a:r>
            <a:endParaRPr lang="cs-CZ" sz="1400" dirty="0" smtClean="0"/>
          </a:p>
          <a:p>
            <a:r>
              <a:rPr lang="cs-CZ" sz="1400" dirty="0">
                <a:hlinkClick r:id="rId7"/>
              </a:rPr>
              <a:t>http://</a:t>
            </a:r>
            <a:r>
              <a:rPr lang="cs-CZ" sz="1400" dirty="0" smtClean="0">
                <a:hlinkClick r:id="rId7"/>
              </a:rPr>
              <a:t>office.microsoft.com/cs-cz/images/results.aspx?qu=rys&amp;ex=1#ai:MC900347017</a:t>
            </a:r>
            <a:endParaRPr lang="cs-CZ" sz="1400" dirty="0" smtClean="0"/>
          </a:p>
          <a:p>
            <a:r>
              <a:rPr lang="cs-CZ" sz="1400" dirty="0">
                <a:hlinkClick r:id="rId8"/>
              </a:rPr>
              <a:t>http://</a:t>
            </a:r>
            <a:r>
              <a:rPr lang="cs-CZ" sz="1400" dirty="0" smtClean="0">
                <a:hlinkClick r:id="rId8"/>
              </a:rPr>
              <a:t>office.microsoft.com/cs-cz/images/results.aspx?qu=lama&amp;ex=1#ai:MC900359843</a:t>
            </a:r>
            <a:endParaRPr lang="cs-CZ" sz="1400" dirty="0" smtClean="0"/>
          </a:p>
          <a:p>
            <a:r>
              <a:rPr lang="cs-CZ" sz="1400" dirty="0">
                <a:hlinkClick r:id="rId9"/>
              </a:rPr>
              <a:t>http://</a:t>
            </a:r>
            <a:r>
              <a:rPr lang="cs-CZ" sz="1400" dirty="0" smtClean="0">
                <a:hlinkClick r:id="rId9"/>
              </a:rPr>
              <a:t>office.microsoft.com/cs-cz/images/results.aspx?qu=prase&amp;ex=1#ai:MC900326472</a:t>
            </a:r>
            <a:endParaRPr lang="cs-CZ" sz="1400" dirty="0" smtClean="0"/>
          </a:p>
          <a:p>
            <a:r>
              <a:rPr lang="cs-CZ" sz="1400" dirty="0">
                <a:hlinkClick r:id="rId10"/>
              </a:rPr>
              <a:t>http://</a:t>
            </a:r>
            <a:r>
              <a:rPr lang="cs-CZ" sz="1400" dirty="0" smtClean="0">
                <a:hlinkClick r:id="rId10"/>
              </a:rPr>
              <a:t>office.microsoft.com/cs-cz/images/results.aspx?qu=jelen&amp;ex=1#ai:MC900356157</a:t>
            </a:r>
            <a:endParaRPr lang="cs-CZ" sz="1400" dirty="0" smtClean="0"/>
          </a:p>
          <a:p>
            <a:r>
              <a:rPr lang="cs-CZ" sz="1400" dirty="0">
                <a:hlinkClick r:id="rId11"/>
              </a:rPr>
              <a:t>http://</a:t>
            </a:r>
            <a:r>
              <a:rPr lang="cs-CZ" sz="1400" dirty="0" smtClean="0">
                <a:hlinkClick r:id="rId11"/>
              </a:rPr>
              <a:t>office.microsoft.com/cs-cz/images/results.aspx?qu=lachtan&amp;ex=1#ai:MC900426014</a:t>
            </a:r>
            <a:endParaRPr lang="cs-CZ" sz="1400" dirty="0" smtClean="0"/>
          </a:p>
          <a:p>
            <a:r>
              <a:rPr lang="cs-CZ" sz="1400" dirty="0">
                <a:hlinkClick r:id="rId12"/>
              </a:rPr>
              <a:t>http://</a:t>
            </a:r>
            <a:r>
              <a:rPr lang="cs-CZ" sz="1400" dirty="0" smtClean="0">
                <a:hlinkClick r:id="rId12"/>
              </a:rPr>
              <a:t>office.microsoft.com/cs-cz/images/results.aspx?qu=slepice&amp;ex=1#ai:MC900441395</a:t>
            </a:r>
            <a:endParaRPr lang="cs-CZ" sz="1400" dirty="0" smtClean="0"/>
          </a:p>
          <a:p>
            <a:r>
              <a:rPr lang="cs-CZ" sz="1400" dirty="0">
                <a:hlinkClick r:id="rId13"/>
              </a:rPr>
              <a:t>http://</a:t>
            </a:r>
            <a:r>
              <a:rPr lang="cs-CZ" sz="1400" dirty="0" smtClean="0">
                <a:hlinkClick r:id="rId13"/>
              </a:rPr>
              <a:t>office.microsoft.com/cs-cz/images/results.aspx?qu=labuť&amp;ex=1#ai:MC900346999</a:t>
            </a:r>
            <a:endParaRPr lang="cs-CZ" sz="1400" dirty="0" smtClean="0"/>
          </a:p>
          <a:p>
            <a:r>
              <a:rPr lang="cs-CZ" sz="1400" dirty="0">
                <a:hlinkClick r:id="rId14"/>
              </a:rPr>
              <a:t>http://office.microsoft.com/cs-cz/images/results.aspx?qu=lední+medvěd&amp;ex=1#ai:MC900406076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87768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88</Words>
  <Application>Microsoft Office PowerPoint</Application>
  <PresentationFormat>Předvádění na obrazovce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Lvíček Leo procvičuje písmeno L, l</vt:lpstr>
      <vt:lpstr>Hledej obrázky, která začínají písmenem L,l)</vt:lpstr>
      <vt:lpstr>Čti slabiky s písmenem L,l</vt:lpstr>
      <vt:lpstr>Čti slova</vt:lpstr>
      <vt:lpstr>Čti věty</vt:lpstr>
      <vt:lpstr>Odkazy obrázky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Písmeno L,l</dc:title>
  <dc:creator>Dudová Víťa</dc:creator>
  <cp:lastModifiedBy>Nosková Ladislava</cp:lastModifiedBy>
  <cp:revision>9</cp:revision>
  <dcterms:created xsi:type="dcterms:W3CDTF">2012-11-23T21:28:08Z</dcterms:created>
  <dcterms:modified xsi:type="dcterms:W3CDTF">2013-09-16T15:50:08Z</dcterms:modified>
</cp:coreProperties>
</file>