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7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3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90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4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19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6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58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70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78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80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89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ABA5-9B57-4B75-AF8A-985731F35735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0C9D-0B87-4182-8A8C-44E4B303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35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pn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lama&amp;ex=1#ai:MC900359843" TargetMode="External"/><Relationship Id="rId13" Type="http://schemas.openxmlformats.org/officeDocument/2006/relationships/hyperlink" Target="http://office.microsoft.com/cs-cz/images/results.aspx?qu=labu&#357;&amp;ex=1#ai:MC900346999" TargetMode="External"/><Relationship Id="rId3" Type="http://schemas.openxmlformats.org/officeDocument/2006/relationships/hyperlink" Target="http://office.microsoft.com/cs-cz/images/results.aspx?qu=veverka&amp;ex=1#ai:MC900441413" TargetMode="External"/><Relationship Id="rId7" Type="http://schemas.openxmlformats.org/officeDocument/2006/relationships/hyperlink" Target="http://office.microsoft.com/cs-cz/images/results.aspx?qu=rys&amp;ex=1#ai:MC900347017" TargetMode="External"/><Relationship Id="rId12" Type="http://schemas.openxmlformats.org/officeDocument/2006/relationships/hyperlink" Target="http://office.microsoft.com/cs-cz/images/results.aspx?qu=slepice&amp;ex=1#ai:MC900441395" TargetMode="External"/><Relationship Id="rId2" Type="http://schemas.openxmlformats.org/officeDocument/2006/relationships/hyperlink" Target="http://office.microsoft.com/cs-cz/images/results.aspx?qu=lev&amp;ex=1#ai:MC9004406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tygr&amp;ex=1#ai:MC900196428" TargetMode="External"/><Relationship Id="rId11" Type="http://schemas.openxmlformats.org/officeDocument/2006/relationships/hyperlink" Target="http://office.microsoft.com/cs-cz/images/results.aspx?qu=lachtan&amp;ex=1#ai:MC900426014" TargetMode="External"/><Relationship Id="rId5" Type="http://schemas.openxmlformats.org/officeDocument/2006/relationships/hyperlink" Target="http://office.microsoft.com/cs-cz/images/results.aspx?qu=li&#353;ka&amp;ex=1#ai:MC900441392" TargetMode="External"/><Relationship Id="rId10" Type="http://schemas.openxmlformats.org/officeDocument/2006/relationships/hyperlink" Target="http://office.microsoft.com/cs-cz/images/results.aspx?qu=jelen&amp;ex=1#ai:MC900356157" TargetMode="External"/><Relationship Id="rId4" Type="http://schemas.openxmlformats.org/officeDocument/2006/relationships/hyperlink" Target="http://office.microsoft.com/cs-cz/images/results.aspx?qu=jezevec&amp;ex=1#ai:MC900346987" TargetMode="External"/><Relationship Id="rId9" Type="http://schemas.openxmlformats.org/officeDocument/2006/relationships/hyperlink" Target="http://office.microsoft.com/cs-cz/images/results.aspx?qu=prase&amp;ex=1#ai:MC900326472" TargetMode="External"/><Relationship Id="rId14" Type="http://schemas.openxmlformats.org/officeDocument/2006/relationships/hyperlink" Target="http://office.microsoft.com/cs-cz/images/results.aspx?qu=ledn%C3%AD+medv%C4%9Bd&amp;ex=1#ai:MC9004060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25540"/>
            <a:ext cx="7772400" cy="1470025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chemeClr val="tx2"/>
                </a:solidFill>
              </a:rPr>
              <a:t>Lvíček Leo procvičuje písmeno L, l</a:t>
            </a:r>
            <a:endParaRPr lang="cs-CZ" sz="5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dudova\AppData\Local\Microsoft\Windows\Temporary Internet Files\Content.IE5\240BZG06\MC9004406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95565"/>
            <a:ext cx="2376264" cy="235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16" y="332656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40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Hledej obrázky, která začínají písmenem L,l</a:t>
            </a:r>
            <a:r>
              <a:rPr lang="cs-CZ" sz="1200" dirty="0" smtClean="0">
                <a:solidFill>
                  <a:schemeClr val="tx2"/>
                </a:solidFill>
              </a:rPr>
              <a:t>)</a:t>
            </a:r>
            <a:endParaRPr lang="cs-CZ" sz="1200" dirty="0">
              <a:solidFill>
                <a:schemeClr val="tx2"/>
              </a:solidFill>
            </a:endParaRPr>
          </a:p>
        </p:txBody>
      </p:sp>
      <p:pic>
        <p:nvPicPr>
          <p:cNvPr id="2052" name="Picture 4" descr="C:\Users\dudova\AppData\Local\Microsoft\Windows\Temporary Internet Files\Content.IE5\HFUSV5EM\MC90044139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4" y="3867241"/>
            <a:ext cx="1424030" cy="139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udova\AppData\Local\Microsoft\Windows\Temporary Internet Files\Content.IE5\3Y20YY30\MC900359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844" y="3627868"/>
            <a:ext cx="948476" cy="129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udova\AppData\Local\Microsoft\Windows\Temporary Internet Files\Content.IE5\HFUSV5EM\MC9004260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92" y="4472075"/>
            <a:ext cx="1050747" cy="79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dudova\AppData\Local\Microsoft\Windows\Temporary Internet Files\Content.IE5\L7VLMXIQ\MC90044141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27680"/>
            <a:ext cx="1372209" cy="12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dudova\AppData\Local\Microsoft\Windows\Temporary Internet Files\Content.IE5\SNS0BBZO\MC9003469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1844824"/>
            <a:ext cx="1283676" cy="84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dudova\AppData\Local\Microsoft\Windows\Temporary Internet Files\Content.IE5\3Y20YY30\MC90035615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20" y="2027679"/>
            <a:ext cx="1087952" cy="93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dudova\AppData\Local\Microsoft\Windows\Temporary Internet Files\Content.IE5\HFUSV5EM\MC90034699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97" y="5592928"/>
            <a:ext cx="1238538" cy="80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dudova\AppData\Local\Microsoft\Windows\Temporary Internet Files\Content.IE5\L7VLMXIQ\MC90044139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63" y="5663330"/>
            <a:ext cx="1192908" cy="88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dudova\AppData\Local\Microsoft\Windows\Temporary Internet Files\Content.IE5\240BZG06\MC90032647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185" y="1532168"/>
            <a:ext cx="1214664" cy="8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dudova\AppData\Local\Microsoft\Windows\Temporary Internet Files\Content.IE5\3Y20YY30\MC90040607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18" y="5315615"/>
            <a:ext cx="1252461" cy="7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9923"/>
            <a:ext cx="1381652" cy="138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165" y="3056492"/>
            <a:ext cx="1286907" cy="128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0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Čti slabiky s písmenem </a:t>
            </a:r>
            <a:r>
              <a:rPr lang="cs-CZ" dirty="0" err="1" smtClean="0">
                <a:solidFill>
                  <a:schemeClr val="tx2"/>
                </a:solidFill>
              </a:rPr>
              <a:t>L,l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Lí</a:t>
            </a:r>
            <a:r>
              <a:rPr lang="cs-CZ" dirty="0" smtClean="0"/>
              <a:t>				</a:t>
            </a:r>
            <a:r>
              <a:rPr lang="cs-CZ" dirty="0" err="1" smtClean="0"/>
              <a:t>lu</a:t>
            </a:r>
            <a:endParaRPr lang="cs-CZ" dirty="0" smtClean="0"/>
          </a:p>
          <a:p>
            <a:r>
              <a:rPr lang="cs-CZ" dirty="0" err="1" smtClean="0"/>
              <a:t>Lů</a:t>
            </a:r>
            <a:r>
              <a:rPr lang="cs-CZ" dirty="0" smtClean="0"/>
              <a:t>				</a:t>
            </a:r>
            <a:r>
              <a:rPr lang="cs-CZ" dirty="0" err="1" smtClean="0"/>
              <a:t>lá</a:t>
            </a:r>
            <a:r>
              <a:rPr lang="cs-CZ" dirty="0" smtClean="0"/>
              <a:t>                          </a:t>
            </a:r>
          </a:p>
          <a:p>
            <a:r>
              <a:rPr lang="cs-CZ" dirty="0" err="1" smtClean="0"/>
              <a:t>Le</a:t>
            </a:r>
            <a:r>
              <a:rPr lang="cs-CZ" dirty="0" smtClean="0"/>
              <a:t>				</a:t>
            </a:r>
            <a:r>
              <a:rPr lang="cs-CZ" dirty="0" err="1" smtClean="0"/>
              <a:t>lú</a:t>
            </a:r>
            <a:endParaRPr lang="cs-CZ" dirty="0" smtClean="0"/>
          </a:p>
          <a:p>
            <a:r>
              <a:rPr lang="cs-CZ" dirty="0" err="1" smtClean="0"/>
              <a:t>Lé</a:t>
            </a:r>
            <a:r>
              <a:rPr lang="cs-CZ" dirty="0" smtClean="0"/>
              <a:t>				</a:t>
            </a:r>
            <a:r>
              <a:rPr lang="cs-CZ" dirty="0" err="1" smtClean="0"/>
              <a:t>ló</a:t>
            </a:r>
            <a:endParaRPr lang="cs-CZ" dirty="0" smtClean="0"/>
          </a:p>
          <a:p>
            <a:r>
              <a:rPr lang="cs-CZ" dirty="0" smtClean="0"/>
              <a:t>La				</a:t>
            </a:r>
            <a:r>
              <a:rPr lang="cs-CZ" dirty="0" err="1" smtClean="0"/>
              <a:t>le</a:t>
            </a:r>
            <a:r>
              <a:rPr lang="cs-CZ" dirty="0" smtClean="0"/>
              <a:t>   </a:t>
            </a:r>
          </a:p>
          <a:p>
            <a:r>
              <a:rPr lang="cs-CZ" dirty="0" err="1" smtClean="0"/>
              <a:t>Lo</a:t>
            </a:r>
            <a:r>
              <a:rPr lang="cs-CZ" dirty="0" smtClean="0"/>
              <a:t>				la</a:t>
            </a:r>
          </a:p>
          <a:p>
            <a:r>
              <a:rPr lang="cs-CZ" dirty="0" err="1" smtClean="0"/>
              <a:t>Li</a:t>
            </a:r>
            <a:r>
              <a:rPr lang="cs-CZ" dirty="0" smtClean="0"/>
              <a:t>				</a:t>
            </a:r>
            <a:r>
              <a:rPr lang="cs-CZ" dirty="0" err="1" smtClean="0"/>
              <a:t>lé</a:t>
            </a:r>
            <a:endParaRPr lang="cs-CZ" dirty="0"/>
          </a:p>
        </p:txBody>
      </p:sp>
      <p:pic>
        <p:nvPicPr>
          <p:cNvPr id="3074" name="Picture 2" descr="C:\Users\dudova\AppData\Local\Microsoft\Windows\Temporary Internet Files\Content.IE5\SNS0BBZO\MC9004406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59991"/>
            <a:ext cx="2088190" cy="209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8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Čti slova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Lípa				lupa</a:t>
            </a:r>
          </a:p>
          <a:p>
            <a:r>
              <a:rPr lang="cs-CZ" dirty="0" smtClean="0"/>
              <a:t>Lepí				pálí</a:t>
            </a:r>
          </a:p>
          <a:p>
            <a:r>
              <a:rPr lang="cs-CZ" dirty="0" smtClean="0"/>
              <a:t>Půlí				sele</a:t>
            </a:r>
          </a:p>
          <a:p>
            <a:r>
              <a:rPr lang="cs-CZ" dirty="0" smtClean="0"/>
              <a:t>Láme				lomí</a:t>
            </a:r>
          </a:p>
          <a:p>
            <a:r>
              <a:rPr lang="cs-CZ" dirty="0" smtClean="0"/>
              <a:t>Lama				málo</a:t>
            </a:r>
          </a:p>
          <a:p>
            <a:r>
              <a:rPr lang="cs-CZ" dirty="0" smtClean="0"/>
              <a:t>Mele				lépe</a:t>
            </a:r>
          </a:p>
          <a:p>
            <a:r>
              <a:rPr lang="cs-CZ" dirty="0" smtClean="0"/>
              <a:t>Laso				Míla</a:t>
            </a:r>
            <a:endParaRPr lang="cs-CZ" dirty="0"/>
          </a:p>
        </p:txBody>
      </p:sp>
      <p:pic>
        <p:nvPicPr>
          <p:cNvPr id="4098" name="Picture 2" descr="C:\Users\dudova\AppData\Local\Microsoft\Windows\Temporary Internet Files\Content.IE5\SNS0BBZO\MC9004406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37112"/>
            <a:ext cx="1873162" cy="188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Čti věty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Míla mele maso.</a:t>
            </a:r>
          </a:p>
          <a:p>
            <a:endParaRPr lang="cs-CZ" dirty="0" smtClean="0"/>
          </a:p>
          <a:p>
            <a:r>
              <a:rPr lang="cs-CZ" dirty="0" smtClean="0"/>
              <a:t>Pepa lepí.</a:t>
            </a:r>
          </a:p>
          <a:p>
            <a:endParaRPr lang="cs-CZ" dirty="0" smtClean="0"/>
          </a:p>
          <a:p>
            <a:r>
              <a:rPr lang="cs-CZ" dirty="0" smtClean="0"/>
              <a:t>Ela půlí.</a:t>
            </a:r>
          </a:p>
          <a:p>
            <a:endParaRPr lang="cs-CZ" dirty="0" smtClean="0"/>
          </a:p>
          <a:p>
            <a:r>
              <a:rPr lang="cs-CZ" dirty="0" smtClean="0"/>
              <a:t>Malá Ola má lupu.</a:t>
            </a:r>
          </a:p>
          <a:p>
            <a:endParaRPr lang="cs-CZ" dirty="0" smtClean="0"/>
          </a:p>
          <a:p>
            <a:r>
              <a:rPr lang="cs-CZ" dirty="0" smtClean="0"/>
              <a:t>Pes Sam se lísá.</a:t>
            </a:r>
          </a:p>
          <a:p>
            <a:endParaRPr lang="cs-CZ" dirty="0"/>
          </a:p>
        </p:txBody>
      </p:sp>
      <p:pic>
        <p:nvPicPr>
          <p:cNvPr id="5122" name="Picture 2" descr="C:\Users\dudova\AppData\Local\Microsoft\Windows\Temporary Internet Files\Content.IE5\SNS0BBZO\MC9004406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873162" cy="188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office.microsoft.com/cs-cz/images/results.aspx?qu=lev&amp;ex=1#ai:MC900440667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office.microsoft.com/cs-cz/images/results.aspx?qu=veverka&amp;ex=1#ai:MC900441413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office.microsoft.com/cs-cz/images/results.aspx?qu=jezevec&amp;ex=1#ai:MC900346987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office.microsoft.com/cs-cz/images/results.aspx?qu=liška&amp;ex=1#ai:MC900441392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office.microsoft.com/cs-cz/images/results.aspx?qu=tygr&amp;ex=1#ai:MC900196428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office.microsoft.com/cs-cz/images/results.aspx?qu=rys&amp;ex=1#ai:MC900347017</a:t>
            </a:r>
            <a:endParaRPr lang="cs-CZ" sz="1400" dirty="0" smtClean="0"/>
          </a:p>
          <a:p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office.microsoft.com/cs-cz/images/results.aspx?qu=lama&amp;ex=1#ai:MC900359843</a:t>
            </a:r>
            <a:endParaRPr lang="cs-CZ" sz="1400" dirty="0" smtClean="0"/>
          </a:p>
          <a:p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office.microsoft.com/cs-cz/images/results.aspx?qu=prase&amp;ex=1#ai:MC900326472</a:t>
            </a:r>
            <a:endParaRPr lang="cs-CZ" sz="1400" dirty="0" smtClean="0"/>
          </a:p>
          <a:p>
            <a:r>
              <a:rPr lang="cs-CZ" sz="1400" dirty="0">
                <a:hlinkClick r:id="rId10"/>
              </a:rPr>
              <a:t>http://</a:t>
            </a:r>
            <a:r>
              <a:rPr lang="cs-CZ" sz="1400" dirty="0" smtClean="0">
                <a:hlinkClick r:id="rId10"/>
              </a:rPr>
              <a:t>office.microsoft.com/cs-cz/images/results.aspx?qu=jelen&amp;ex=1#ai:MC900356157</a:t>
            </a:r>
            <a:endParaRPr lang="cs-CZ" sz="1400" dirty="0" smtClean="0"/>
          </a:p>
          <a:p>
            <a:r>
              <a:rPr lang="cs-CZ" sz="1400" dirty="0">
                <a:hlinkClick r:id="rId11"/>
              </a:rPr>
              <a:t>http://</a:t>
            </a:r>
            <a:r>
              <a:rPr lang="cs-CZ" sz="1400" dirty="0" smtClean="0">
                <a:hlinkClick r:id="rId11"/>
              </a:rPr>
              <a:t>office.microsoft.com/cs-cz/images/results.aspx?qu=lachtan&amp;ex=1#ai:MC900426014</a:t>
            </a:r>
            <a:endParaRPr lang="cs-CZ" sz="1400" dirty="0" smtClean="0"/>
          </a:p>
          <a:p>
            <a:r>
              <a:rPr lang="cs-CZ" sz="1400" dirty="0">
                <a:hlinkClick r:id="rId12"/>
              </a:rPr>
              <a:t>http://</a:t>
            </a:r>
            <a:r>
              <a:rPr lang="cs-CZ" sz="1400" dirty="0" smtClean="0">
                <a:hlinkClick r:id="rId12"/>
              </a:rPr>
              <a:t>office.microsoft.com/cs-cz/images/results.aspx?qu=slepice&amp;ex=1#ai:MC900441395</a:t>
            </a:r>
            <a:endParaRPr lang="cs-CZ" sz="1400" dirty="0" smtClean="0"/>
          </a:p>
          <a:p>
            <a:r>
              <a:rPr lang="cs-CZ" sz="1400" dirty="0">
                <a:hlinkClick r:id="rId13"/>
              </a:rPr>
              <a:t>http://</a:t>
            </a:r>
            <a:r>
              <a:rPr lang="cs-CZ" sz="1400" dirty="0" smtClean="0">
                <a:hlinkClick r:id="rId13"/>
              </a:rPr>
              <a:t>office.microsoft.com/cs-cz/images/results.aspx?qu=labuť&amp;ex=1#ai:MC900346999</a:t>
            </a:r>
            <a:endParaRPr lang="cs-CZ" sz="1400" dirty="0" smtClean="0"/>
          </a:p>
          <a:p>
            <a:r>
              <a:rPr lang="cs-CZ" sz="1400" dirty="0">
                <a:hlinkClick r:id="rId14"/>
              </a:rPr>
              <a:t>http://office.microsoft.com/cs-cz/images/results.aspx?qu=lední+medvěd&amp;ex=1#ai:MC900406076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7768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88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Lvíček Leo procvičuje písmeno L, l</vt:lpstr>
      <vt:lpstr>Hledej obrázky, která začínají písmenem L,l)</vt:lpstr>
      <vt:lpstr>Čti slabiky s písmenem L,l</vt:lpstr>
      <vt:lpstr>Čti slova</vt:lpstr>
      <vt:lpstr>Čti věty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Písmeno L,l</dc:title>
  <dc:creator>Dudová Víťa</dc:creator>
  <cp:lastModifiedBy>Nosková Ladislava</cp:lastModifiedBy>
  <cp:revision>9</cp:revision>
  <dcterms:created xsi:type="dcterms:W3CDTF">2012-11-23T21:28:08Z</dcterms:created>
  <dcterms:modified xsi:type="dcterms:W3CDTF">2013-09-16T15:50:08Z</dcterms:modified>
</cp:coreProperties>
</file>