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C5A3E-A4C3-4BD2-A21B-5E2B029578B0}" type="datetimeFigureOut">
              <a:rPr lang="cs-CZ" smtClean="0"/>
              <a:t>16.9.2013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89770-0C7D-4C2C-ADEE-77D53DD2D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032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Sloveso </a:t>
            </a:r>
            <a:r>
              <a:rPr lang="cs-CZ" dirty="0" smtClean="0"/>
              <a:t>SPÁT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89770-0C7D-4C2C-ADEE-77D53DD2D2F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881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Sloveso</a:t>
            </a:r>
            <a:r>
              <a:rPr lang="cs-CZ" baseline="0" dirty="0" smtClean="0"/>
              <a:t> TANCOVAT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89770-0C7D-4C2C-ADEE-77D53DD2D2F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830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Sloveso JÍST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89770-0C7D-4C2C-ADEE-77D53DD2D2F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664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Sloveso PSÁT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89770-0C7D-4C2C-ADEE-77D53DD2D2F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677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988C6-F305-4E37-8827-D670A7549A1E}" type="datetime1">
              <a:rPr lang="cs-CZ" smtClean="0"/>
              <a:t>16.9.2013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064D-B80B-4C8B-B810-B5A7C5D53238}" type="datetime1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239E9-AD5F-41A4-9327-3274EE249822}" type="datetime1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77113-C3DD-493C-AD34-B8D675E79A9F}" type="datetime1">
              <a:rPr lang="cs-CZ" smtClean="0"/>
              <a:t>16.9.2013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3404-F2B4-447B-9DDB-05C5877E922D}" type="datetime1">
              <a:rPr lang="cs-CZ" smtClean="0"/>
              <a:t>16.9.2013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CA11-86B2-4A8A-9B3C-213D5D6852F0}" type="datetime1">
              <a:rPr lang="cs-CZ" smtClean="0"/>
              <a:t>16.9.2013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1F32-CC65-43DA-9130-507121A42663}" type="datetime1">
              <a:rPr lang="cs-CZ" smtClean="0"/>
              <a:t>16.9.2013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344-C56A-48C4-8659-D2E3C9AE30FD}" type="datetime1">
              <a:rPr lang="cs-CZ" smtClean="0"/>
              <a:t>16.9.2013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E14B-4DEF-4FAA-9F5F-E4141DB6A2D4}" type="datetime1">
              <a:rPr lang="cs-CZ" smtClean="0"/>
              <a:t>16.9.2013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1573-1C53-492F-B66C-BF8B2FC5154E}" type="datetime1">
              <a:rPr lang="cs-CZ" smtClean="0"/>
              <a:t>16.9.2013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9F68-42CB-45FC-82C0-D9789C1F9CD5}" type="datetime1">
              <a:rPr lang="cs-CZ" smtClean="0"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7969A1-4160-4316-9C8F-2C20512A19DD}" type="datetime1">
              <a:rPr lang="cs-CZ" smtClean="0"/>
              <a:t>16.9.2013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E3E9249-3F22-4786-862F-CE72DC6643A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tanec&amp;ex=1#ai:MP900431119" TargetMode="External"/><Relationship Id="rId2" Type="http://schemas.openxmlformats.org/officeDocument/2006/relationships/hyperlink" Target="http://office.microsoft.com/cs-cz/images/results.aspx?qu=sp&#225;nek&amp;ex=1#ai:MP90039995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ffice.microsoft.com/cs-cz/images/results.aspx?qu=psan&#237;&amp;ex=1#ai:MP900422401" TargetMode="External"/><Relationship Id="rId4" Type="http://schemas.openxmlformats.org/officeDocument/2006/relationships/hyperlink" Target="http://office.microsoft.com/cs-cz/images/results.aspx?qu=rodina&amp;ex=1#ai:MP90042278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81000" y="4869160"/>
            <a:ext cx="8458200" cy="1206626"/>
          </a:xfrm>
        </p:spPr>
        <p:txBody>
          <a:bodyPr/>
          <a:lstStyle/>
          <a:p>
            <a:r>
              <a:rPr lang="cs-CZ" dirty="0" smtClean="0"/>
              <a:t>Seřaď správně osoby: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Osoba u sloves</a:t>
            </a:r>
            <a:endParaRPr lang="cs-CZ" dirty="0"/>
          </a:p>
        </p:txBody>
      </p:sp>
      <p:pic>
        <p:nvPicPr>
          <p:cNvPr id="2050" name="Picture 2" descr="C:\Users\martinakova.SKOLA\AppData\Local\Microsoft\Windows\Temporary Internet Files\Content.IE5\A4H08OS8\MP9003999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280" y="2129028"/>
            <a:ext cx="3901440" cy="2599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artinakova.SKOLA\AppData\Local\Microsoft\Windows\Temporary Internet Files\Content.IE5\A4H08OS8\MP9003999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280" y="2129028"/>
            <a:ext cx="3901440" cy="2599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aoblený obdélník 3"/>
          <p:cNvSpPr/>
          <p:nvPr/>
        </p:nvSpPr>
        <p:spPr>
          <a:xfrm>
            <a:off x="2553799" y="1447206"/>
            <a:ext cx="165618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spí</a:t>
            </a:r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395536" y="1844824"/>
            <a:ext cx="16921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spíme</a:t>
            </a:r>
            <a:endParaRPr lang="cs-CZ" dirty="0"/>
          </a:p>
        </p:txBody>
      </p:sp>
      <p:sp>
        <p:nvSpPr>
          <p:cNvPr id="6" name="Zaoblený obdélník 5"/>
          <p:cNvSpPr/>
          <p:nvPr/>
        </p:nvSpPr>
        <p:spPr>
          <a:xfrm>
            <a:off x="611560" y="3429000"/>
            <a:ext cx="147616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spíš</a:t>
            </a:r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6948264" y="728700"/>
            <a:ext cx="1368152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spím</a:t>
            </a:r>
            <a:endParaRPr lang="cs-CZ" dirty="0"/>
          </a:p>
        </p:txBody>
      </p:sp>
      <p:sp>
        <p:nvSpPr>
          <p:cNvPr id="8" name="Zaoblený obdélník 7"/>
          <p:cNvSpPr/>
          <p:nvPr/>
        </p:nvSpPr>
        <p:spPr>
          <a:xfrm>
            <a:off x="4572000" y="1412776"/>
            <a:ext cx="195072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spí</a:t>
            </a:r>
            <a:endParaRPr lang="cs-CZ" dirty="0"/>
          </a:p>
        </p:txBody>
      </p:sp>
      <p:sp>
        <p:nvSpPr>
          <p:cNvPr id="9" name="Zaoblený obdélník 8"/>
          <p:cNvSpPr/>
          <p:nvPr/>
        </p:nvSpPr>
        <p:spPr>
          <a:xfrm>
            <a:off x="7164288" y="2852936"/>
            <a:ext cx="158417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spíte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195736" y="6381328"/>
            <a:ext cx="29851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/>
              <a:t>Obrázky použity z galerie firmy Microsoft Office.</a:t>
            </a:r>
            <a:endParaRPr lang="cs-CZ" sz="11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9038"/>
            <a:ext cx="4785569" cy="116922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5327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Osoba u sloves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Seřaď správně osoby:</a:t>
            </a:r>
            <a:endParaRPr lang="cs-CZ" dirty="0"/>
          </a:p>
        </p:txBody>
      </p:sp>
      <p:sp>
        <p:nvSpPr>
          <p:cNvPr id="4" name="Vývojový diagram: děrná páska 3"/>
          <p:cNvSpPr/>
          <p:nvPr/>
        </p:nvSpPr>
        <p:spPr>
          <a:xfrm>
            <a:off x="683568" y="2780928"/>
            <a:ext cx="1368152" cy="50405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tancuje</a:t>
            </a:r>
            <a:endParaRPr lang="cs-CZ" dirty="0"/>
          </a:p>
        </p:txBody>
      </p:sp>
      <p:sp>
        <p:nvSpPr>
          <p:cNvPr id="5" name="Vývojový diagram: děrná páska 4"/>
          <p:cNvSpPr/>
          <p:nvPr/>
        </p:nvSpPr>
        <p:spPr>
          <a:xfrm>
            <a:off x="1781690" y="3955201"/>
            <a:ext cx="1728192" cy="62035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tancují</a:t>
            </a:r>
            <a:endParaRPr lang="cs-CZ" dirty="0"/>
          </a:p>
        </p:txBody>
      </p:sp>
      <p:sp>
        <p:nvSpPr>
          <p:cNvPr id="6" name="Vývojový diagram: děrná páska 5"/>
          <p:cNvSpPr/>
          <p:nvPr/>
        </p:nvSpPr>
        <p:spPr>
          <a:xfrm>
            <a:off x="683568" y="4797152"/>
            <a:ext cx="1368152" cy="6480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tancujeme</a:t>
            </a:r>
            <a:endParaRPr lang="cs-CZ" dirty="0"/>
          </a:p>
        </p:txBody>
      </p:sp>
      <p:sp>
        <p:nvSpPr>
          <p:cNvPr id="7" name="Vývojový diagram: děrná páska 6"/>
          <p:cNvSpPr/>
          <p:nvPr/>
        </p:nvSpPr>
        <p:spPr>
          <a:xfrm>
            <a:off x="2897814" y="2786419"/>
            <a:ext cx="1224136" cy="6480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tancuji</a:t>
            </a:r>
            <a:endParaRPr lang="cs-CZ" dirty="0"/>
          </a:p>
        </p:txBody>
      </p:sp>
      <p:sp>
        <p:nvSpPr>
          <p:cNvPr id="8" name="Vývojový diagram: děrná páska 7"/>
          <p:cNvSpPr/>
          <p:nvPr/>
        </p:nvSpPr>
        <p:spPr>
          <a:xfrm>
            <a:off x="2917321" y="5121895"/>
            <a:ext cx="1476164" cy="76470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tancujete</a:t>
            </a:r>
            <a:endParaRPr lang="cs-CZ" dirty="0"/>
          </a:p>
        </p:txBody>
      </p:sp>
      <p:sp>
        <p:nvSpPr>
          <p:cNvPr id="9" name="Vývojový diagram: děrná páska 8"/>
          <p:cNvSpPr/>
          <p:nvPr/>
        </p:nvSpPr>
        <p:spPr>
          <a:xfrm>
            <a:off x="5724128" y="5121188"/>
            <a:ext cx="1296144" cy="61206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tancuješ</a:t>
            </a:r>
            <a:endParaRPr lang="cs-CZ" dirty="0"/>
          </a:p>
        </p:txBody>
      </p:sp>
      <p:pic>
        <p:nvPicPr>
          <p:cNvPr id="1026" name="Picture 2" descr="C:\Users\martinakova.SKOLA\AppData\Local\Microsoft\Windows\Temporary Internet Files\Content.IE5\0K9265GV\MP90043111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592168"/>
            <a:ext cx="3588358" cy="238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4957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Osoba u sloves: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Seřaď správně osoby:</a:t>
            </a: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4774103" y="4333836"/>
            <a:ext cx="1800200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jíte</a:t>
            </a: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6084168" y="2132856"/>
            <a:ext cx="1800200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jíme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5674203" y="3284984"/>
            <a:ext cx="1800200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jíš</a:t>
            </a:r>
            <a:endParaRPr lang="cs-CZ" dirty="0"/>
          </a:p>
        </p:txBody>
      </p:sp>
      <p:sp>
        <p:nvSpPr>
          <p:cNvPr id="8" name="Ovál 7"/>
          <p:cNvSpPr/>
          <p:nvPr/>
        </p:nvSpPr>
        <p:spPr>
          <a:xfrm>
            <a:off x="4774103" y="1369116"/>
            <a:ext cx="1800200" cy="7637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jí</a:t>
            </a:r>
            <a:endParaRPr lang="cs-CZ" dirty="0"/>
          </a:p>
        </p:txBody>
      </p:sp>
      <p:sp>
        <p:nvSpPr>
          <p:cNvPr id="9" name="Ovál 8"/>
          <p:cNvSpPr/>
          <p:nvPr/>
        </p:nvSpPr>
        <p:spPr>
          <a:xfrm>
            <a:off x="6732240" y="5517232"/>
            <a:ext cx="151216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jí</a:t>
            </a:r>
            <a:endParaRPr lang="cs-CZ" dirty="0"/>
          </a:p>
        </p:txBody>
      </p:sp>
      <p:sp>
        <p:nvSpPr>
          <p:cNvPr id="10" name="Ovál 9"/>
          <p:cNvSpPr/>
          <p:nvPr/>
        </p:nvSpPr>
        <p:spPr>
          <a:xfrm>
            <a:off x="2771800" y="5517232"/>
            <a:ext cx="201622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jím</a:t>
            </a:r>
            <a:endParaRPr lang="cs-CZ" dirty="0"/>
          </a:p>
        </p:txBody>
      </p:sp>
      <p:pic>
        <p:nvPicPr>
          <p:cNvPr id="2050" name="Picture 2" descr="C:\Users\martinakova.SKOLA\AppData\Local\Microsoft\Windows\Temporary Internet Files\Content.IE5\0K9265GV\MP90042278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90564"/>
            <a:ext cx="2996952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758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r>
              <a:rPr lang="cs-CZ" dirty="0" smtClean="0"/>
              <a:t>Osoba u sloves</a:t>
            </a: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6912260" y="3699030"/>
            <a:ext cx="1584176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PÍŠU</a:t>
            </a: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6804248" y="1682806"/>
            <a:ext cx="158417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PÍŠEŠ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827584" y="4887162"/>
            <a:ext cx="165618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PÍŠE</a:t>
            </a:r>
            <a:endParaRPr lang="cs-CZ" dirty="0"/>
          </a:p>
        </p:txBody>
      </p:sp>
      <p:sp>
        <p:nvSpPr>
          <p:cNvPr id="7" name="Ovál 6"/>
          <p:cNvSpPr/>
          <p:nvPr/>
        </p:nvSpPr>
        <p:spPr>
          <a:xfrm>
            <a:off x="512577" y="3050958"/>
            <a:ext cx="158417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PÍŠOU</a:t>
            </a:r>
            <a:endParaRPr lang="cs-CZ" dirty="0"/>
          </a:p>
        </p:txBody>
      </p:sp>
      <p:sp>
        <p:nvSpPr>
          <p:cNvPr id="8" name="Ovál 7"/>
          <p:cNvSpPr/>
          <p:nvPr/>
        </p:nvSpPr>
        <p:spPr>
          <a:xfrm>
            <a:off x="317759" y="1268760"/>
            <a:ext cx="1800200" cy="828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PÍŠETE</a:t>
            </a:r>
            <a:endParaRPr lang="cs-CZ" dirty="0"/>
          </a:p>
        </p:txBody>
      </p:sp>
      <p:sp>
        <p:nvSpPr>
          <p:cNvPr id="9" name="Ovál 8"/>
          <p:cNvSpPr/>
          <p:nvPr/>
        </p:nvSpPr>
        <p:spPr>
          <a:xfrm>
            <a:off x="6804248" y="4761148"/>
            <a:ext cx="1800200" cy="7560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PÍŠEME</a:t>
            </a:r>
            <a:endParaRPr lang="cs-CZ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151217"/>
            <a:ext cx="3095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261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Obrázky použity z galerie firmy Microsoft Office.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office.microsoft.com/cs-cz/images/results.aspx?qu=spánek&amp;ex=1#ai:MP900399954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dirty="0">
                <a:hlinkClick r:id="rId3"/>
              </a:rPr>
              <a:t>http://</a:t>
            </a:r>
            <a:r>
              <a:rPr lang="cs-CZ" sz="1600" dirty="0" smtClean="0">
                <a:hlinkClick r:id="rId3"/>
              </a:rPr>
              <a:t>office.microsoft.com/cs-cz/images/results.aspx?qu=tanec&amp;ex=1#ai:MP900431119</a:t>
            </a:r>
            <a:endParaRPr lang="cs-CZ" sz="1600" dirty="0" smtClean="0"/>
          </a:p>
          <a:p>
            <a:r>
              <a:rPr lang="cs-CZ" sz="1600" dirty="0">
                <a:hlinkClick r:id="rId4"/>
              </a:rPr>
              <a:t>http://</a:t>
            </a:r>
            <a:r>
              <a:rPr lang="cs-CZ" sz="1600" dirty="0" smtClean="0">
                <a:hlinkClick r:id="rId4"/>
              </a:rPr>
              <a:t>office.microsoft.com/cs-cz/images/results.aspx?qu=rodina&amp;ex=1#ai:MP900422789</a:t>
            </a:r>
            <a:endParaRPr lang="cs-CZ" sz="1600" dirty="0" smtClean="0"/>
          </a:p>
          <a:p>
            <a:r>
              <a:rPr lang="cs-CZ" sz="1600">
                <a:hlinkClick r:id="rId5"/>
              </a:rPr>
              <a:t>http://office.microsoft.com/cs-cz/images/results.aspx?qu=psaní&amp;ex=1#ai:MP900422401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669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</TotalTime>
  <Words>89</Words>
  <Application>Microsoft Office PowerPoint</Application>
  <PresentationFormat>Předvádění na obrazovce (4:3)</PresentationFormat>
  <Paragraphs>45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Cesta</vt:lpstr>
      <vt:lpstr>Seřaď správně osoby:</vt:lpstr>
      <vt:lpstr>Osoba u sloves</vt:lpstr>
      <vt:lpstr>Osoba u sloves:</vt:lpstr>
      <vt:lpstr>Osoba u sloves</vt:lpstr>
      <vt:lpstr>Obrázky použity z galerie firmy Microsoft Office.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Seřaď správně osoby:</dc:title>
  <dc:creator>Martináková Blanka</dc:creator>
  <cp:lastModifiedBy>Nosková Ladislava</cp:lastModifiedBy>
  <cp:revision>10</cp:revision>
  <dcterms:created xsi:type="dcterms:W3CDTF">2012-11-11T15:18:57Z</dcterms:created>
  <dcterms:modified xsi:type="dcterms:W3CDTF">2013-09-16T15:30:58Z</dcterms:modified>
</cp:coreProperties>
</file>