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A9788C3D-919B-42C4-BEB4-556F643C2CFA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3AEF4921-22ED-42D1-96D6-30E41A696EAB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office.microsoft.com/cs-cz/images/results.aspx?qu=hodiny&amp;ex=1#ai:MP900402848" TargetMode="External"/><Relationship Id="rId7" Type="http://schemas.openxmlformats.org/officeDocument/2006/relationships/hyperlink" Target="http://office.microsoft.com/cs-cz/images/results.aspx?qu=hodinky&amp;ex=1#ai:MP900442379" TargetMode="External"/><Relationship Id="rId2" Type="http://schemas.openxmlformats.org/officeDocument/2006/relationships/hyperlink" Target="http://office.microsoft.com/cs-cz/images/results.aspx?qu=%C4%8Das&amp;ex=1#ai:MP900449122|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ffice.microsoft.com/cs-cz/images/results.aspx?qu=hodiny&amp;ex=1#ai:MP900442447" TargetMode="External"/><Relationship Id="rId5" Type="http://schemas.openxmlformats.org/officeDocument/2006/relationships/hyperlink" Target="http://office.microsoft.com/cs-cz/images/results.aspx?qu=hodiny&amp;ex=1#ai:MP900385683" TargetMode="External"/><Relationship Id="rId4" Type="http://schemas.openxmlformats.org/officeDocument/2006/relationships/hyperlink" Target="http://office.microsoft.com/cs-cz/images/results.aspx?qu=hodiny&amp;ex=1#ai:MP90030296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699792" y="1645401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chemeClr val="tx2">
                    <a:lumMod val="50000"/>
                  </a:schemeClr>
                </a:solidFill>
              </a:rPr>
              <a:t>ČAS</a:t>
            </a:r>
            <a:endParaRPr lang="cs-CZ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131840" y="594928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tx2">
                    <a:lumMod val="50000"/>
                  </a:schemeClr>
                </a:solidFill>
              </a:rPr>
              <a:t>Anna Blažková</a:t>
            </a:r>
            <a:endParaRPr lang="cs-CZ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261" y="2558041"/>
            <a:ext cx="6135510" cy="3166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052" y="138862"/>
            <a:ext cx="607853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50"/>
            <a:ext cx="9144000" cy="616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999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355976" y="5517232"/>
            <a:ext cx="2502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858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653" y="1988840"/>
            <a:ext cx="1907853" cy="190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3702374"/>
            <a:ext cx="2120354" cy="212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73256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78420"/>
            <a:ext cx="2555925" cy="25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89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43608" y="3105835"/>
            <a:ext cx="691276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Kliparty použity z galerie firmy Microsoft </a:t>
            </a:r>
            <a:r>
              <a:rPr lang="cs-CZ" dirty="0" smtClean="0"/>
              <a:t>Office</a:t>
            </a:r>
          </a:p>
          <a:p>
            <a:r>
              <a:rPr lang="cs-CZ" sz="1200" dirty="0">
                <a:hlinkClick r:id="rId2"/>
              </a:rPr>
              <a:t>http://office.microsoft.com/cs-cz/images/results.aspx?qu=%C4%8Das&amp;ex=1#ai:MP900449122</a:t>
            </a:r>
            <a:r>
              <a:rPr lang="cs-CZ" sz="1200" dirty="0" smtClean="0">
                <a:hlinkClick r:id="rId2"/>
              </a:rPr>
              <a:t>|</a:t>
            </a:r>
            <a:endParaRPr lang="cs-CZ" sz="1200" dirty="0" smtClean="0"/>
          </a:p>
          <a:p>
            <a:r>
              <a:rPr lang="cs-CZ" sz="1200" dirty="0">
                <a:hlinkClick r:id="rId3"/>
              </a:rPr>
              <a:t>http://</a:t>
            </a:r>
            <a:r>
              <a:rPr lang="cs-CZ" sz="1200" dirty="0" smtClean="0">
                <a:hlinkClick r:id="rId3"/>
              </a:rPr>
              <a:t>office.microsoft.com/cs-cz/images/results.aspx?qu=hodiny&amp;ex=1#ai:MP900402848</a:t>
            </a:r>
            <a:endParaRPr lang="cs-CZ" sz="1200" dirty="0" smtClean="0"/>
          </a:p>
          <a:p>
            <a:r>
              <a:rPr lang="cs-CZ" sz="1200" dirty="0">
                <a:hlinkClick r:id="rId4"/>
              </a:rPr>
              <a:t>http://</a:t>
            </a:r>
            <a:r>
              <a:rPr lang="cs-CZ" sz="1200" dirty="0" smtClean="0">
                <a:hlinkClick r:id="rId4"/>
              </a:rPr>
              <a:t>office.microsoft.com/cs-cz/images/results.aspx?qu=hodiny&amp;ex=1#ai:MP900302968</a:t>
            </a:r>
            <a:endParaRPr lang="cs-CZ" sz="1200" dirty="0" smtClean="0"/>
          </a:p>
          <a:p>
            <a:r>
              <a:rPr lang="cs-CZ" sz="1200" dirty="0">
                <a:hlinkClick r:id="rId5"/>
              </a:rPr>
              <a:t>http://</a:t>
            </a:r>
            <a:r>
              <a:rPr lang="cs-CZ" sz="1200" dirty="0" smtClean="0">
                <a:hlinkClick r:id="rId5"/>
              </a:rPr>
              <a:t>office.microsoft.com/cs-cz/images/results.aspx?qu=hodiny&amp;ex=1#ai:MP900385683</a:t>
            </a:r>
            <a:endParaRPr lang="cs-CZ" sz="1200" dirty="0" smtClean="0"/>
          </a:p>
          <a:p>
            <a:r>
              <a:rPr lang="cs-CZ" sz="1200" dirty="0">
                <a:hlinkClick r:id="rId6"/>
              </a:rPr>
              <a:t>http://</a:t>
            </a:r>
            <a:r>
              <a:rPr lang="cs-CZ" sz="1200" dirty="0" smtClean="0">
                <a:hlinkClick r:id="rId6"/>
              </a:rPr>
              <a:t>office.microsoft.com/cs-cz/images/results.aspx?qu=hodiny&amp;ex=1#ai:MP900442447</a:t>
            </a:r>
            <a:endParaRPr lang="cs-CZ" sz="1200" dirty="0" smtClean="0"/>
          </a:p>
          <a:p>
            <a:r>
              <a:rPr lang="cs-CZ" sz="1200" dirty="0">
                <a:hlinkClick r:id="rId7"/>
              </a:rPr>
              <a:t>http://office.microsoft.com/cs-cz/images/results.aspx?qu=hodinky&amp;ex=1#ai:MP900442379</a:t>
            </a:r>
            <a:endParaRPr lang="cs-CZ" sz="1200" dirty="0" smtClean="0"/>
          </a:p>
          <a:p>
            <a:r>
              <a:rPr lang="cs-CZ" sz="1200" dirty="0"/>
              <a:t/>
            </a:r>
            <a:br>
              <a:rPr lang="cs-CZ" sz="1200" dirty="0"/>
            </a:br>
            <a:endParaRPr lang="cs-CZ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013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51</TotalTime>
  <Words>31</Words>
  <Application>Microsoft Office PowerPoint</Application>
  <PresentationFormat>Předvádění na obrazovce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BlackTie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slunicko</dc:creator>
  <cp:lastModifiedBy>Nosková Ladislava</cp:lastModifiedBy>
  <cp:revision>8</cp:revision>
  <dcterms:created xsi:type="dcterms:W3CDTF">2013-03-07T09:51:06Z</dcterms:created>
  <dcterms:modified xsi:type="dcterms:W3CDTF">2013-09-12T18:55:27Z</dcterms:modified>
</cp:coreProperties>
</file>