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9788C3D-919B-42C4-BEB4-556F643C2CFA}" type="datetimeFigureOut">
              <a:rPr lang="cs-CZ" smtClean="0"/>
              <a:t>12.9.2013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AEF4921-22ED-42D1-96D6-30E41A696EA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office.microsoft.com/cs-cz/images/results.aspx?qu=hodiny&amp;ex=1#ai:MP900402848" TargetMode="External"/><Relationship Id="rId7" Type="http://schemas.openxmlformats.org/officeDocument/2006/relationships/hyperlink" Target="http://office.microsoft.com/cs-cz/images/results.aspx?qu=hodinky&amp;ex=1#ai:MP900442379" TargetMode="External"/><Relationship Id="rId2" Type="http://schemas.openxmlformats.org/officeDocument/2006/relationships/hyperlink" Target="http://office.microsoft.com/cs-cz/images/results.aspx?qu=%C4%8Das&amp;ex=1#ai:MP900449122|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ffice.microsoft.com/cs-cz/images/results.aspx?qu=hodiny&amp;ex=1#ai:MP900442447" TargetMode="External"/><Relationship Id="rId5" Type="http://schemas.openxmlformats.org/officeDocument/2006/relationships/hyperlink" Target="http://office.microsoft.com/cs-cz/images/results.aspx?qu=hodiny&amp;ex=1#ai:MP900385683" TargetMode="External"/><Relationship Id="rId4" Type="http://schemas.openxmlformats.org/officeDocument/2006/relationships/hyperlink" Target="http://office.microsoft.com/cs-cz/images/results.aspx?qu=hodiny&amp;ex=1#ai:MP9003029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164540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tx2">
                    <a:lumMod val="50000"/>
                  </a:schemeClr>
                </a:solidFill>
              </a:rPr>
              <a:t>ČAS</a:t>
            </a:r>
            <a:endParaRPr lang="cs-CZ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31840" y="59492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</a:rPr>
              <a:t>Anna Blažková</a:t>
            </a: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61" y="2558041"/>
            <a:ext cx="6135510" cy="316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52" y="138862"/>
            <a:ext cx="60785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914400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55976" y="5517232"/>
            <a:ext cx="2502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85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53" y="1988840"/>
            <a:ext cx="1907853" cy="19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702374"/>
            <a:ext cx="2120354" cy="21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325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8420"/>
            <a:ext cx="2555925" cy="25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3105835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Kliparty použity z galerie firmy Microsoft </a:t>
            </a:r>
            <a:r>
              <a:rPr lang="cs-CZ" dirty="0" smtClean="0"/>
              <a:t>Office</a:t>
            </a:r>
          </a:p>
          <a:p>
            <a:r>
              <a:rPr lang="cs-CZ" sz="1200" dirty="0">
                <a:hlinkClick r:id="rId2"/>
              </a:rPr>
              <a:t>http://office.microsoft.com/cs-cz/images/results.aspx?qu=%C4%8Das&amp;ex=1#ai:MP900449122</a:t>
            </a:r>
            <a:r>
              <a:rPr lang="cs-CZ" sz="1200" dirty="0" smtClean="0">
                <a:hlinkClick r:id="rId2"/>
              </a:rPr>
              <a:t>|</a:t>
            </a:r>
            <a:endParaRPr lang="cs-CZ" sz="1200" dirty="0" smtClean="0"/>
          </a:p>
          <a:p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office.microsoft.com/cs-cz/images/results.aspx?qu=hodiny&amp;ex=1#ai:MP900402848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office.microsoft.com/cs-cz/images/results.aspx?qu=hodiny&amp;ex=1#ai:MP900302968</a:t>
            </a:r>
            <a:endParaRPr lang="cs-CZ" sz="1200" dirty="0" smtClean="0"/>
          </a:p>
          <a:p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office.microsoft.com/cs-cz/images/results.aspx?qu=hodiny&amp;ex=1#ai:MP900385683</a:t>
            </a:r>
            <a:endParaRPr lang="cs-CZ" sz="1200" dirty="0" smtClean="0"/>
          </a:p>
          <a:p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office.microsoft.com/cs-cz/images/results.aspx?qu=hodiny&amp;ex=1#ai:MP900442447</a:t>
            </a:r>
            <a:endParaRPr lang="cs-CZ" sz="1200" dirty="0" smtClean="0"/>
          </a:p>
          <a:p>
            <a:r>
              <a:rPr lang="cs-CZ" sz="1200" dirty="0">
                <a:hlinkClick r:id="rId7"/>
              </a:rPr>
              <a:t>http://office.microsoft.com/cs-cz/images/results.aspx?qu=hodinky&amp;ex=1#ai:MP900442379</a:t>
            </a:r>
            <a:endParaRPr lang="cs-CZ" sz="1200" dirty="0" smtClean="0"/>
          </a:p>
          <a:p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0848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013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</TotalTime>
  <Words>31</Words>
  <Application>Microsoft Office PowerPoint</Application>
  <PresentationFormat>Předvádění na obrazovce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BlackTie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slunicko</dc:creator>
  <cp:lastModifiedBy>Nosková Ladislava</cp:lastModifiedBy>
  <cp:revision>8</cp:revision>
  <dcterms:created xsi:type="dcterms:W3CDTF">2013-03-07T09:51:06Z</dcterms:created>
  <dcterms:modified xsi:type="dcterms:W3CDTF">2013-09-12T18:55:27Z</dcterms:modified>
</cp:coreProperties>
</file>