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098938A-5DCB-489A-B3F6-5F82EE40DFC2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D402D68-EF20-4266-970E-A6FBE65AEAD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letadlo&amp;ex=1#ai:MC900337862" TargetMode="External"/><Relationship Id="rId2" Type="http://schemas.openxmlformats.org/officeDocument/2006/relationships/hyperlink" Target="http://office.microsoft.com/cs-cz/images/results.aspx?qu=pes&amp;ex=1#ai:MP900444809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1196752"/>
            <a:ext cx="74168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4400" b="1" dirty="0" smtClean="0"/>
          </a:p>
          <a:p>
            <a:pPr algn="ctr"/>
            <a:r>
              <a:rPr lang="cs-CZ" sz="4400" b="1" dirty="0" smtClean="0"/>
              <a:t>Zpřeházená slova</a:t>
            </a:r>
            <a:endParaRPr lang="cs-CZ" sz="4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935" y="3046313"/>
            <a:ext cx="2448272" cy="2326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771800" y="5373216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</a:rPr>
              <a:t>Anna Blažková</a:t>
            </a:r>
            <a:endParaRPr lang="cs-CZ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4715"/>
            <a:ext cx="607853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196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3573015"/>
            <a:ext cx="813690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Kliparty použity z galerie firmy Microsoft </a:t>
            </a:r>
            <a:r>
              <a:rPr lang="cs-CZ" dirty="0" smtClean="0"/>
              <a:t>Office</a:t>
            </a:r>
          </a:p>
          <a:p>
            <a:r>
              <a:rPr lang="cs-CZ" sz="1400" dirty="0">
                <a:latin typeface="Times New Roman" panose="02020603050405020304" pitchFamily="18" charset="0"/>
                <a:cs typeface="Times New Roman" pitchFamily="18" charset="0"/>
                <a:hlinkClick r:id="rId2"/>
              </a:rPr>
              <a:t>http://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  <a:hlinkClick r:id="rId2"/>
              </a:rPr>
              <a:t>office.microsoft.com/cs-cz/images/results.aspx?qu=pes&amp;ex=1#ai:MP900444809</a:t>
            </a:r>
            <a:endParaRPr lang="cs-C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http://office.microsoft.com/cs-cz/images/results.aspx?qu=letadlo&amp;ex=1#ai:MC900337862</a:t>
            </a:r>
            <a:endParaRPr lang="cs-CZ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127" y="404664"/>
            <a:ext cx="3960440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027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</TotalTime>
  <Words>17</Words>
  <Application>Microsoft Office PowerPoint</Application>
  <PresentationFormat>Předvádění na obrazovce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Aerodynamika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slunicko</dc:creator>
  <cp:lastModifiedBy>Nosková Ladislava</cp:lastModifiedBy>
  <cp:revision>6</cp:revision>
  <dcterms:created xsi:type="dcterms:W3CDTF">2013-03-07T09:37:49Z</dcterms:created>
  <dcterms:modified xsi:type="dcterms:W3CDTF">2013-09-23T16:48:16Z</dcterms:modified>
</cp:coreProperties>
</file>