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206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EBF5D77-C2E5-435C-AE01-014C62D1C0C1}" type="datetimeFigureOut">
              <a:rPr lang="cs-CZ" smtClean="0"/>
              <a:t>23.9.2013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3A624A4-AF55-4C3F-8E1E-8A19674F0EE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681591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A624A4-AF55-4C3F-8E1E-8A19674F0EE5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69008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870667-C9F3-47F8-A9B1-D7A4BD32A3B7}" type="datetimeFigureOut">
              <a:rPr lang="cs-CZ" smtClean="0"/>
              <a:t>23.9.2013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750CBE-4BA8-475F-AEAA-F6425A64B847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870667-C9F3-47F8-A9B1-D7A4BD32A3B7}" type="datetimeFigureOut">
              <a:rPr lang="cs-CZ" smtClean="0"/>
              <a:t>23.9.2013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750CBE-4BA8-475F-AEAA-F6425A64B847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870667-C9F3-47F8-A9B1-D7A4BD32A3B7}" type="datetimeFigureOut">
              <a:rPr lang="cs-CZ" smtClean="0"/>
              <a:t>23.9.2013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750CBE-4BA8-475F-AEAA-F6425A64B847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870667-C9F3-47F8-A9B1-D7A4BD32A3B7}" type="datetimeFigureOut">
              <a:rPr lang="cs-CZ" smtClean="0"/>
              <a:t>23.9.2013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750CBE-4BA8-475F-AEAA-F6425A64B847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870667-C9F3-47F8-A9B1-D7A4BD32A3B7}" type="datetimeFigureOut">
              <a:rPr lang="cs-CZ" smtClean="0"/>
              <a:t>23.9.2013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750CBE-4BA8-475F-AEAA-F6425A64B847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870667-C9F3-47F8-A9B1-D7A4BD32A3B7}" type="datetimeFigureOut">
              <a:rPr lang="cs-CZ" smtClean="0"/>
              <a:t>23.9.2013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750CBE-4BA8-475F-AEAA-F6425A64B847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870667-C9F3-47F8-A9B1-D7A4BD32A3B7}" type="datetimeFigureOut">
              <a:rPr lang="cs-CZ" smtClean="0"/>
              <a:t>23.9.2013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750CBE-4BA8-475F-AEAA-F6425A64B847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870667-C9F3-47F8-A9B1-D7A4BD32A3B7}" type="datetimeFigureOut">
              <a:rPr lang="cs-CZ" smtClean="0"/>
              <a:t>23.9.2013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750CBE-4BA8-475F-AEAA-F6425A64B847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870667-C9F3-47F8-A9B1-D7A4BD32A3B7}" type="datetimeFigureOut">
              <a:rPr lang="cs-CZ" smtClean="0"/>
              <a:t>23.9.2013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750CBE-4BA8-475F-AEAA-F6425A64B847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870667-C9F3-47F8-A9B1-D7A4BD32A3B7}" type="datetimeFigureOut">
              <a:rPr lang="cs-CZ" smtClean="0"/>
              <a:t>23.9.2013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750CBE-4BA8-475F-AEAA-F6425A64B847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870667-C9F3-47F8-A9B1-D7A4BD32A3B7}" type="datetimeFigureOut">
              <a:rPr lang="cs-CZ" smtClean="0"/>
              <a:t>23.9.2013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750CBE-4BA8-475F-AEAA-F6425A64B847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870667-C9F3-47F8-A9B1-D7A4BD32A3B7}" type="datetimeFigureOut">
              <a:rPr lang="cs-CZ" smtClean="0"/>
              <a:t>23.9.2013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750CBE-4BA8-475F-AEAA-F6425A64B847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hyperlink" Target="http://office.microsoft.com/cs-cz/images/results.aspx?qu=zem%C4%9B&amp;ex=1#ai:MP900442426|" TargetMode="Externa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duotone>
              <a:prstClr val="black"/>
              <a:schemeClr val="accent6">
                <a:tint val="45000"/>
                <a:satMod val="400000"/>
              </a:schemeClr>
            </a:duotone>
            <a:lum bright="17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1680" y="620688"/>
            <a:ext cx="6078537" cy="1481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57600" y="2514600"/>
            <a:ext cx="2426568" cy="23545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Obdélník 2"/>
          <p:cNvSpPr/>
          <p:nvPr/>
        </p:nvSpPr>
        <p:spPr>
          <a:xfrm>
            <a:off x="467544" y="4869160"/>
            <a:ext cx="849694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cs-CZ" dirty="0">
                <a:hlinkClick r:id="rId5"/>
              </a:rPr>
              <a:t>http://office.microsoft.com/cs-cz/images/results.aspx?qu=zem%C4%9B&amp;ex=1#ai:MP900442426|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916381326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5</Words>
  <Application>Microsoft Office PowerPoint</Application>
  <PresentationFormat>Předvádění na obrazovce (4:3)</PresentationFormat>
  <Paragraphs>2</Paragraphs>
  <Slides>2</Slides>
  <Notes>1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2</vt:i4>
      </vt:variant>
    </vt:vector>
  </HeadingPairs>
  <TitlesOfParts>
    <vt:vector size="3" baseType="lpstr">
      <vt:lpstr>Motiv sady Office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slunicko</dc:creator>
  <cp:lastModifiedBy>Nosková Ladislava</cp:lastModifiedBy>
  <cp:revision>3</cp:revision>
  <dcterms:created xsi:type="dcterms:W3CDTF">2013-03-07T09:47:37Z</dcterms:created>
  <dcterms:modified xsi:type="dcterms:W3CDTF">2013-09-23T16:50:30Z</dcterms:modified>
</cp:coreProperties>
</file>