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970D399-C487-4DF0-B601-E813C91DA311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809B4A-8123-4F85-910A-CB0395175A0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0D399-C487-4DF0-B601-E813C91DA311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09B4A-8123-4F85-910A-CB0395175A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970D399-C487-4DF0-B601-E813C91DA311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809B4A-8123-4F85-910A-CB0395175A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0D399-C487-4DF0-B601-E813C91DA311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09B4A-8123-4F85-910A-CB0395175A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70D399-C487-4DF0-B601-E813C91DA311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F809B4A-8123-4F85-910A-CB0395175A0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0D399-C487-4DF0-B601-E813C91DA311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09B4A-8123-4F85-910A-CB0395175A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0D399-C487-4DF0-B601-E813C91DA311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09B4A-8123-4F85-910A-CB0395175A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0D399-C487-4DF0-B601-E813C91DA311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09B4A-8123-4F85-910A-CB0395175A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70D399-C487-4DF0-B601-E813C91DA311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09B4A-8123-4F85-910A-CB0395175A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0D399-C487-4DF0-B601-E813C91DA311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09B4A-8123-4F85-910A-CB0395175A0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0D399-C487-4DF0-B601-E813C91DA311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09B4A-8123-4F85-910A-CB0395175A0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970D399-C487-4DF0-B601-E813C91DA311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809B4A-8123-4F85-910A-CB0395175A0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office.microsoft.com/cs-cz/images/results.aspx?qu=d%C3%ADt%C4%9B&amp;ex=2#ai:MP900185171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-11000"/>
          </a:blip>
          <a:srcRect/>
          <a:stretch>
            <a:fillRect/>
          </a:stretch>
        </p:blipFill>
        <p:spPr bwMode="auto">
          <a:xfrm>
            <a:off x="0" y="-12643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98276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411760" y="306896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VÝBORNĚ !!!!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74608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1151122"/>
            <a:ext cx="2845842" cy="2371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55755"/>
            <a:ext cx="6084887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928" y="3356992"/>
            <a:ext cx="5181600" cy="1457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79512" y="4849848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http://office.microsoft.com/cs-cz/images/results.aspx?qu=dítě&amp;ex=2#ai:MP900185171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123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</TotalTime>
  <Words>5</Words>
  <Application>Microsoft Office PowerPoint</Application>
  <PresentationFormat>Předvádění na obrazovce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Bohatý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slunicko</dc:creator>
  <cp:lastModifiedBy>Nosková Ladislava</cp:lastModifiedBy>
  <cp:revision>7</cp:revision>
  <dcterms:created xsi:type="dcterms:W3CDTF">2013-03-07T09:54:09Z</dcterms:created>
  <dcterms:modified xsi:type="dcterms:W3CDTF">2013-09-23T16:51:44Z</dcterms:modified>
</cp:coreProperties>
</file>