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5" name="Podnadpis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31" name="Zástupný symbol pro datum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970D399-C487-4DF0-B601-E813C91DA311}" type="datetimeFigureOut">
              <a:rPr lang="cs-CZ" smtClean="0"/>
              <a:t>23.9.2013</a:t>
            </a:fld>
            <a:endParaRPr lang="cs-CZ"/>
          </a:p>
        </p:txBody>
      </p:sp>
      <p:sp>
        <p:nvSpPr>
          <p:cNvPr id="18" name="Zástupný symbol pro zápatí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F809B4A-8123-4F85-910A-CB0395175A07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70D399-C487-4DF0-B601-E813C91DA311}" type="datetimeFigureOut">
              <a:rPr lang="cs-CZ" smtClean="0"/>
              <a:t>23.9.2013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809B4A-8123-4F85-910A-CB0395175A0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E970D399-C487-4DF0-B601-E813C91DA311}" type="datetimeFigureOut">
              <a:rPr lang="cs-CZ" smtClean="0"/>
              <a:t>23.9.2013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F809B4A-8123-4F85-910A-CB0395175A0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70D399-C487-4DF0-B601-E813C91DA311}" type="datetimeFigureOut">
              <a:rPr lang="cs-CZ" smtClean="0"/>
              <a:t>23.9.2013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809B4A-8123-4F85-910A-CB0395175A0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970D399-C487-4DF0-B601-E813C91DA311}" type="datetimeFigureOut">
              <a:rPr lang="cs-CZ" smtClean="0"/>
              <a:t>23.9.2013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2F809B4A-8123-4F85-910A-CB0395175A07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70D399-C487-4DF0-B601-E813C91DA311}" type="datetimeFigureOut">
              <a:rPr lang="cs-CZ" smtClean="0"/>
              <a:t>23.9.2013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809B4A-8123-4F85-910A-CB0395175A0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70D399-C487-4DF0-B601-E813C91DA311}" type="datetimeFigureOut">
              <a:rPr lang="cs-CZ" smtClean="0"/>
              <a:t>23.9.2013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809B4A-8123-4F85-910A-CB0395175A0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70D399-C487-4DF0-B601-E813C91DA311}" type="datetimeFigureOut">
              <a:rPr lang="cs-CZ" smtClean="0"/>
              <a:t>23.9.2013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809B4A-8123-4F85-910A-CB0395175A0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970D399-C487-4DF0-B601-E813C91DA311}" type="datetimeFigureOut">
              <a:rPr lang="cs-CZ" smtClean="0"/>
              <a:t>23.9.2013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809B4A-8123-4F85-910A-CB0395175A0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70D399-C487-4DF0-B601-E813C91DA311}" type="datetimeFigureOut">
              <a:rPr lang="cs-CZ" smtClean="0"/>
              <a:t>23.9.2013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809B4A-8123-4F85-910A-CB0395175A0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70D399-C487-4DF0-B601-E813C91DA311}" type="datetimeFigureOut">
              <a:rPr lang="cs-CZ" smtClean="0"/>
              <a:t>23.9.2013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809B4A-8123-4F85-910A-CB0395175A07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obrázek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nadpis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1" name="Zástupný symbol pro text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7" name="Zástupný symbol pro datum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E970D399-C487-4DF0-B601-E813C91DA311}" type="datetimeFigureOut">
              <a:rPr lang="cs-CZ" smtClean="0"/>
              <a:t>23.9.2013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F809B4A-8123-4F85-910A-CB0395175A07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office.microsoft.com/cs-cz/images/results.aspx?qu=d%C3%ADt%C4%9B&amp;ex=2#ai:MP900185171" TargetMode="Externa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5">
                <a:tint val="45000"/>
                <a:satMod val="400000"/>
              </a:schemeClr>
            </a:duotone>
            <a:lum bright="-11000"/>
          </a:blip>
          <a:srcRect/>
          <a:stretch>
            <a:fillRect/>
          </a:stretch>
        </p:blipFill>
        <p:spPr bwMode="auto">
          <a:xfrm>
            <a:off x="0" y="-12643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698276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ovéPole 2"/>
          <p:cNvSpPr txBox="1"/>
          <p:nvPr/>
        </p:nvSpPr>
        <p:spPr>
          <a:xfrm>
            <a:off x="2411760" y="3068960"/>
            <a:ext cx="4032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 smtClean="0"/>
              <a:t>VÝBORNĚ !!!!</a:t>
            </a:r>
            <a:endParaRPr lang="cs-CZ" sz="2800" b="1" dirty="0"/>
          </a:p>
        </p:txBody>
      </p:sp>
    </p:spTree>
    <p:extLst>
      <p:ext uri="{BB962C8B-B14F-4D97-AF65-F5344CB8AC3E}">
        <p14:creationId xmlns:p14="http://schemas.microsoft.com/office/powerpoint/2010/main" val="746082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7" y="1151122"/>
            <a:ext cx="2845842" cy="23715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855755"/>
            <a:ext cx="6084887" cy="1481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8928" y="3356992"/>
            <a:ext cx="5181600" cy="1457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Obdélník 1"/>
          <p:cNvSpPr/>
          <p:nvPr/>
        </p:nvSpPr>
        <p:spPr>
          <a:xfrm>
            <a:off x="179512" y="4849848"/>
            <a:ext cx="79928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http://office.microsoft.com/cs-cz/images/results.aspx?qu=dítě&amp;ex=2#ai:MP900185171</a:t>
            </a:r>
            <a:endParaRPr 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11237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hatý">
  <a:themeElements>
    <a:clrScheme name="Bohat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Bohatý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ohatý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14</TotalTime>
  <Words>5</Words>
  <Application>Microsoft Office PowerPoint</Application>
  <PresentationFormat>Předvádění na obrazovce (4:3)</PresentationFormat>
  <Paragraphs>2</Paragraphs>
  <Slides>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4" baseType="lpstr">
      <vt:lpstr>Bohatý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slunicko</dc:creator>
  <cp:lastModifiedBy>Nosková Ladislava</cp:lastModifiedBy>
  <cp:revision>7</cp:revision>
  <dcterms:created xsi:type="dcterms:W3CDTF">2013-03-07T09:54:09Z</dcterms:created>
  <dcterms:modified xsi:type="dcterms:W3CDTF">2013-09-23T16:51:44Z</dcterms:modified>
</cp:coreProperties>
</file>