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DF34-DB55-409C-8202-811965248C2F}" type="datetimeFigureOut">
              <a:rPr lang="cs-CZ" smtClean="0"/>
              <a:t>25.9.2013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84E1-9A58-453E-8338-0267D5B7EE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DF34-DB55-409C-8202-811965248C2F}" type="datetimeFigureOut">
              <a:rPr lang="cs-CZ" smtClean="0"/>
              <a:t>25.9.2013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84E1-9A58-453E-8338-0267D5B7EE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DF34-DB55-409C-8202-811965248C2F}" type="datetimeFigureOut">
              <a:rPr lang="cs-CZ" smtClean="0"/>
              <a:t>25.9.2013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84E1-9A58-453E-8338-0267D5B7EE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DF34-DB55-409C-8202-811965248C2F}" type="datetimeFigureOut">
              <a:rPr lang="cs-CZ" smtClean="0"/>
              <a:t>25.9.2013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84E1-9A58-453E-8338-0267D5B7EE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DF34-DB55-409C-8202-811965248C2F}" type="datetimeFigureOut">
              <a:rPr lang="cs-CZ" smtClean="0"/>
              <a:t>25.9.2013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84E1-9A58-453E-8338-0267D5B7EE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DF34-DB55-409C-8202-811965248C2F}" type="datetimeFigureOut">
              <a:rPr lang="cs-CZ" smtClean="0"/>
              <a:t>25.9.2013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84E1-9A58-453E-8338-0267D5B7EE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DF34-DB55-409C-8202-811965248C2F}" type="datetimeFigureOut">
              <a:rPr lang="cs-CZ" smtClean="0"/>
              <a:t>25.9.2013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84E1-9A58-453E-8338-0267D5B7EE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DF34-DB55-409C-8202-811965248C2F}" type="datetimeFigureOut">
              <a:rPr lang="cs-CZ" smtClean="0"/>
              <a:t>25.9.2013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84E1-9A58-453E-8338-0267D5B7EE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DF34-DB55-409C-8202-811965248C2F}" type="datetimeFigureOut">
              <a:rPr lang="cs-CZ" smtClean="0"/>
              <a:t>25.9.2013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84E1-9A58-453E-8338-0267D5B7EE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DF34-DB55-409C-8202-811965248C2F}" type="datetimeFigureOut">
              <a:rPr lang="cs-CZ" smtClean="0"/>
              <a:t>25.9.2013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84E1-9A58-453E-8338-0267D5B7EE5A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DF34-DB55-409C-8202-811965248C2F}" type="datetimeFigureOut">
              <a:rPr lang="cs-CZ" smtClean="0"/>
              <a:t>25.9.2013</a:t>
            </a:fld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1784E1-9A58-453E-8338-0267D5B7EE5A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A1784E1-9A58-453E-8338-0267D5B7EE5A}" type="slidenum">
              <a:rPr lang="cs-CZ" smtClean="0"/>
              <a:t>‹#›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F3EDF34-DB55-409C-8202-811965248C2F}" type="datetimeFigureOut">
              <a:rPr lang="cs-CZ" smtClean="0"/>
              <a:t>25.9.2013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office.microsoft.com/cs-cz/images/results.aspx?qu=t%C4%9Blo&amp;ex=1#ai:MC900278974|" TargetMode="External"/><Relationship Id="rId5" Type="http://schemas.openxmlformats.org/officeDocument/2006/relationships/hyperlink" Target="http://office.microsoft.com/cs-cz/images/results.aspx?qu=sp%C3%A1nek&amp;ex=1#ai:MP900439324|" TargetMode="Externa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282154"/>
          </a:xfrm>
        </p:spPr>
        <p:txBody>
          <a:bodyPr>
            <a:normAutofit/>
          </a:bodyPr>
          <a:lstStyle/>
          <a:p>
            <a:r>
              <a:rPr lang="cs-CZ" dirty="0" smtClean="0"/>
              <a:t>TĚLO ČLOVĚKA</a:t>
            </a:r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2987824" y="465313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Anna Blažková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556792"/>
            <a:ext cx="3384376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78298"/>
          </a:xfrm>
        </p:spPr>
        <p:txBody>
          <a:bodyPr>
            <a:normAutofit/>
          </a:bodyPr>
          <a:lstStyle/>
          <a:p>
            <a:r>
              <a:rPr lang="cs-CZ" b="1" i="1" dirty="0"/>
              <a:t>Nejdříve ústně zopakujte části </a:t>
            </a:r>
            <a:r>
              <a:rPr lang="cs-CZ" b="1" i="1" dirty="0" smtClean="0"/>
              <a:t>těla a </a:t>
            </a:r>
            <a:r>
              <a:rPr lang="cs-CZ" b="1" i="1" dirty="0"/>
              <a:t>anglicky popište tělo člověka. </a:t>
            </a:r>
            <a:r>
              <a:rPr lang="cs-CZ" b="1" i="1" dirty="0" smtClean="0"/>
              <a:t>(interaktivní tabule)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06896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528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5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28725" y="260648"/>
            <a:ext cx="6422378" cy="6336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9775" y="3409950"/>
            <a:ext cx="42863" cy="42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ovéPole 3"/>
          <p:cNvSpPr txBox="1"/>
          <p:nvPr/>
        </p:nvSpPr>
        <p:spPr>
          <a:xfrm flipH="1" flipV="1">
            <a:off x="7308303" y="6162257"/>
            <a:ext cx="45719" cy="4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20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32656"/>
            <a:ext cx="6084887" cy="148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601" y="1729025"/>
            <a:ext cx="8388424" cy="835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bdélník 1"/>
          <p:cNvSpPr/>
          <p:nvPr/>
        </p:nvSpPr>
        <p:spPr>
          <a:xfrm>
            <a:off x="111959" y="2763619"/>
            <a:ext cx="810930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dirty="0">
                <a:hlinkClick r:id="rId5"/>
              </a:rPr>
              <a:t>http://office.microsoft.com/cs-cz/images/results.aspx?qu=sp%C3%A1nek&amp;ex=1#ai:MP900439324</a:t>
            </a:r>
            <a:r>
              <a:rPr lang="cs-CZ" sz="1400" dirty="0" smtClean="0">
                <a:hlinkClick r:id="rId5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6"/>
              </a:rPr>
              <a:t>http://</a:t>
            </a:r>
            <a:r>
              <a:rPr lang="cs-CZ" sz="1400" dirty="0" smtClean="0">
                <a:hlinkClick r:id="rId6"/>
              </a:rPr>
              <a:t>office.microsoft.com/cs-cz/images/results.aspx?qu=t%C4%9Blo&amp;ex=1#ai:MC900278974|</a:t>
            </a:r>
            <a:endParaRPr lang="cs-CZ" sz="1400" dirty="0" smtClean="0"/>
          </a:p>
          <a:p>
            <a:r>
              <a:rPr lang="cs-CZ" sz="1400" dirty="0" smtClean="0"/>
              <a:t>Obr. </a:t>
            </a:r>
            <a:r>
              <a:rPr lang="cs-CZ" sz="1400" smtClean="0"/>
              <a:t>děvčete </a:t>
            </a:r>
            <a:r>
              <a:rPr lang="cs-CZ" sz="1400" smtClean="0"/>
              <a:t>zpětně nenalezen </a:t>
            </a:r>
            <a:r>
              <a:rPr lang="cs-CZ" sz="1400" dirty="0" smtClean="0"/>
              <a:t>– použit z firmy Microsoft Office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9766995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Sousedství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46</TotalTime>
  <Words>38</Words>
  <Application>Microsoft Office PowerPoint</Application>
  <PresentationFormat>Předvádění na obrazovce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Sousedství</vt:lpstr>
      <vt:lpstr>TĚLO ČLOVĚKA</vt:lpstr>
      <vt:lpstr>Nejdříve ústně zopakujte části těla a anglicky popište tělo člověka. (interaktivní tabule)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Žák nejdříve ústně zopakuje části těla. Nakreslí a anglicky popíše tělo člověka. Poté pomocí interaktivního pera doplní obrázek na interaktivní tabuli.</dc:title>
  <dc:creator>slunicko</dc:creator>
  <cp:lastModifiedBy>Nosková Ladislava</cp:lastModifiedBy>
  <cp:revision>9</cp:revision>
  <dcterms:created xsi:type="dcterms:W3CDTF">2013-03-07T09:03:50Z</dcterms:created>
  <dcterms:modified xsi:type="dcterms:W3CDTF">2013-09-25T17:09:34Z</dcterms:modified>
</cp:coreProperties>
</file>