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595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7EAD-2862-443E-B6B8-8FBC4EB9058D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CC17-8D39-442E-B346-3C77F0161E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cs-cz/images/results.aspx?qu=dort&amp;ex=1#ai:MC900309848|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://office.microsoft.com/cs-cz/images/results.aspx?qu=dort&amp;ex=1#ai:MC900412446|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office.microsoft.com/cs-cz/images/results.aspx?qu=dort&amp;ex=1#ai:MC900413716|" TargetMode="External"/><Relationship Id="rId5" Type="http://schemas.openxmlformats.org/officeDocument/2006/relationships/hyperlink" Target="http://office.microsoft.com/cs-cz/images/results.aspx?qu=dort&amp;ex=1#ai:MC900410487|" TargetMode="External"/><Relationship Id="rId4" Type="http://schemas.openxmlformats.org/officeDocument/2006/relationships/hyperlink" Target="http://office.microsoft.com/cs-cz/images/results.aspx?qu=dort&amp;ex=1#ai:MP900382957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answers</a:t>
            </a:r>
            <a:r>
              <a:rPr lang="cs-CZ" dirty="0" smtClean="0"/>
              <a:t>. Podívej se na odpovědi.</a:t>
            </a:r>
            <a:endParaRPr lang="cs-CZ" dirty="0"/>
          </a:p>
          <a:p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: Napiš otázku k odpovědi:</a:t>
            </a:r>
            <a:endParaRPr lang="cs-CZ" dirty="0"/>
          </a:p>
          <a:p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this</a:t>
            </a:r>
            <a:r>
              <a:rPr lang="cs-CZ" b="1" dirty="0"/>
              <a:t>? , </a:t>
            </a:r>
            <a:r>
              <a:rPr lang="cs-CZ" b="1" dirty="0" err="1"/>
              <a:t>Who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this</a:t>
            </a:r>
            <a:r>
              <a:rPr lang="cs-CZ" b="1" dirty="0"/>
              <a:t>? </a:t>
            </a:r>
            <a:r>
              <a:rPr lang="cs-CZ" b="1" dirty="0" err="1"/>
              <a:t>Where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it</a:t>
            </a:r>
            <a:r>
              <a:rPr lang="cs-CZ" b="1" dirty="0"/>
              <a:t>?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b="1" i="1" u="sng" dirty="0" err="1"/>
              <a:t>What</a:t>
            </a:r>
            <a:r>
              <a:rPr lang="cs-CZ" b="1" i="1" u="sng" dirty="0"/>
              <a:t> </a:t>
            </a:r>
            <a:r>
              <a:rPr lang="cs-CZ" b="1" i="1" u="sng" dirty="0" err="1"/>
              <a:t>is</a:t>
            </a:r>
            <a:r>
              <a:rPr lang="cs-CZ" b="1" i="1" u="sng" dirty="0"/>
              <a:t> </a:t>
            </a:r>
            <a:r>
              <a:rPr lang="cs-CZ" b="1" i="1" u="sng" dirty="0" err="1"/>
              <a:t>this</a:t>
            </a:r>
            <a:r>
              <a:rPr lang="cs-CZ" b="1" i="1" u="sng" dirty="0"/>
              <a:t>?</a:t>
            </a:r>
            <a:r>
              <a:rPr lang="cs-CZ" i="1" u="sng" dirty="0"/>
              <a:t>		</a:t>
            </a:r>
            <a:r>
              <a:rPr lang="cs-CZ" i="1" dirty="0"/>
              <a:t>		</a:t>
            </a:r>
            <a:r>
              <a:rPr lang="cs-CZ" i="1" u="sng" dirty="0"/>
              <a:t>				</a:t>
            </a:r>
            <a:endParaRPr lang="cs-CZ" i="1" u="sng" dirty="0" smtClean="0"/>
          </a:p>
          <a:p>
            <a:endParaRPr lang="cs-CZ" dirty="0"/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hippo</a:t>
            </a:r>
            <a:r>
              <a:rPr lang="cs-CZ" dirty="0"/>
              <a:t>.				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pencil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  <a:p>
            <a:r>
              <a:rPr lang="cs-CZ" u="sng" dirty="0" smtClean="0"/>
              <a:t>			</a:t>
            </a:r>
            <a:r>
              <a:rPr lang="cs-CZ" dirty="0"/>
              <a:t>		</a:t>
            </a:r>
            <a:r>
              <a:rPr lang="cs-CZ" u="sng" dirty="0"/>
              <a:t>				</a:t>
            </a:r>
            <a:endParaRPr lang="cs-CZ" u="sng" dirty="0" smtClean="0"/>
          </a:p>
          <a:p>
            <a:endParaRPr lang="cs-CZ" dirty="0"/>
          </a:p>
          <a:p>
            <a:r>
              <a:rPr lang="cs-CZ" dirty="0" err="1"/>
              <a:t>It’s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table	.			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Tom.</a:t>
            </a:r>
          </a:p>
          <a:p>
            <a:endParaRPr lang="cs-CZ" dirty="0" smtClean="0"/>
          </a:p>
          <a:p>
            <a:r>
              <a:rPr lang="cs-CZ" dirty="0"/>
              <a:t> </a:t>
            </a:r>
          </a:p>
          <a:p>
            <a:r>
              <a:rPr lang="cs-CZ" u="sng" dirty="0"/>
              <a:t>			</a:t>
            </a:r>
            <a:r>
              <a:rPr lang="cs-CZ" dirty="0"/>
              <a:t>		</a:t>
            </a:r>
            <a:r>
              <a:rPr lang="cs-CZ" u="sng" dirty="0"/>
              <a:t>				</a:t>
            </a:r>
            <a:endParaRPr lang="cs-CZ" u="sng" dirty="0" smtClean="0"/>
          </a:p>
          <a:p>
            <a:endParaRPr lang="cs-CZ" dirty="0"/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Ella.					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cat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r>
              <a:rPr lang="cs-CZ" dirty="0"/>
              <a:t> </a:t>
            </a:r>
          </a:p>
          <a:p>
            <a:r>
              <a:rPr lang="cs-CZ" u="sng" dirty="0"/>
              <a:t>			</a:t>
            </a:r>
            <a:r>
              <a:rPr lang="cs-CZ" dirty="0"/>
              <a:t>		</a:t>
            </a:r>
            <a:r>
              <a:rPr lang="cs-CZ" u="sng" dirty="0"/>
              <a:t>				</a:t>
            </a:r>
            <a:endParaRPr lang="cs-CZ" u="sng" dirty="0" smtClean="0"/>
          </a:p>
          <a:p>
            <a:endParaRPr lang="cs-CZ" dirty="0"/>
          </a:p>
          <a:p>
            <a:r>
              <a:rPr lang="cs-CZ" dirty="0" err="1"/>
              <a:t>It’s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.			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apple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308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529" y="2189278"/>
            <a:ext cx="2054171" cy="210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346" y="392711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304" y="2189278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933348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Zobrazit podrobnost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8" y="730250"/>
            <a:ext cx="182880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627784" y="1340768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Něco za odměnu</a:t>
            </a:r>
            <a:endParaRPr lang="cs-CZ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00151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2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0688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046" y="2101825"/>
            <a:ext cx="51641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39552" y="2967335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hlinkClick r:id="rId4"/>
              </a:rPr>
              <a:t>http://office.microsoft.com/cs-cz/images/results.aspx?qu=dort&amp;ex=1#ai:MP900382957</a:t>
            </a:r>
            <a:r>
              <a:rPr lang="cs-CZ" sz="1600" dirty="0" smtClean="0">
                <a:hlinkClick r:id="rId4"/>
              </a:rPr>
              <a:t>|</a:t>
            </a:r>
            <a:endParaRPr lang="cs-CZ" sz="1600" dirty="0" smtClean="0"/>
          </a:p>
          <a:p>
            <a:r>
              <a:rPr lang="cs-CZ" sz="1600" dirty="0">
                <a:hlinkClick r:id="rId5"/>
              </a:rPr>
              <a:t>http://office.microsoft.com/cs-cz/images/results.aspx?qu=dort&amp;ex=1#ai:MC900410487</a:t>
            </a:r>
            <a:r>
              <a:rPr lang="cs-CZ" sz="1600" dirty="0" smtClean="0">
                <a:hlinkClick r:id="rId5"/>
              </a:rPr>
              <a:t>|</a:t>
            </a:r>
            <a:endParaRPr lang="cs-CZ" sz="1600" dirty="0" smtClean="0"/>
          </a:p>
          <a:p>
            <a:r>
              <a:rPr lang="cs-CZ" sz="1600" dirty="0">
                <a:hlinkClick r:id="rId6"/>
              </a:rPr>
              <a:t>http://office.microsoft.com/cs-cz/images/results.aspx?qu=dort&amp;ex=1#ai:MC900413716</a:t>
            </a:r>
            <a:r>
              <a:rPr lang="cs-CZ" sz="1600" dirty="0" smtClean="0">
                <a:hlinkClick r:id="rId6"/>
              </a:rPr>
              <a:t>|</a:t>
            </a:r>
            <a:endParaRPr lang="cs-CZ" sz="1600" dirty="0" smtClean="0"/>
          </a:p>
          <a:p>
            <a:r>
              <a:rPr lang="cs-CZ" sz="1600" dirty="0">
                <a:hlinkClick r:id="rId7"/>
              </a:rPr>
              <a:t>http://office.microsoft.com/cs-cz/images/results.aspx?qu=dort&amp;ex=1#ai:MC900412446</a:t>
            </a:r>
            <a:r>
              <a:rPr lang="cs-CZ" sz="1600" dirty="0" smtClean="0">
                <a:hlinkClick r:id="rId7"/>
              </a:rPr>
              <a:t>|</a:t>
            </a:r>
            <a:endParaRPr lang="cs-CZ" sz="1600" dirty="0" smtClean="0"/>
          </a:p>
          <a:p>
            <a:r>
              <a:rPr lang="cs-CZ" sz="1600" dirty="0">
                <a:hlinkClick r:id="rId8"/>
              </a:rPr>
              <a:t>http://office.microsoft.com/cs-cz/images/results.aspx?qu=dort&amp;ex=1#ai:MC900309848|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818537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55</Words>
  <Application>Microsoft Office PowerPoint</Application>
  <PresentationFormat>Předvádění na obrazovce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slunicko</dc:creator>
  <cp:lastModifiedBy>Nosková Ladislava</cp:lastModifiedBy>
  <cp:revision>8</cp:revision>
  <dcterms:created xsi:type="dcterms:W3CDTF">2013-03-07T08:58:23Z</dcterms:created>
  <dcterms:modified xsi:type="dcterms:W3CDTF">2013-09-23T17:19:16Z</dcterms:modified>
</cp:coreProperties>
</file>