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595" autoAdjust="0"/>
  </p:normalViewPr>
  <p:slideViewPr>
    <p:cSldViewPr>
      <p:cViewPr>
        <p:scale>
          <a:sx n="77" d="100"/>
          <a:sy n="77" d="100"/>
        </p:scale>
        <p:origin x="-11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7EAD-2862-443E-B6B8-8FBC4EB9058D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CC17-8D39-442E-B346-3C77F0161E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7EAD-2862-443E-B6B8-8FBC4EB9058D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CC17-8D39-442E-B346-3C77F0161E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7EAD-2862-443E-B6B8-8FBC4EB9058D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CC17-8D39-442E-B346-3C77F0161E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7EAD-2862-443E-B6B8-8FBC4EB9058D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CC17-8D39-442E-B346-3C77F0161E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7EAD-2862-443E-B6B8-8FBC4EB9058D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CC17-8D39-442E-B346-3C77F0161E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7EAD-2862-443E-B6B8-8FBC4EB9058D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CC17-8D39-442E-B346-3C77F0161E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7EAD-2862-443E-B6B8-8FBC4EB9058D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CC17-8D39-442E-B346-3C77F0161E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7EAD-2862-443E-B6B8-8FBC4EB9058D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CC17-8D39-442E-B346-3C77F0161E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7EAD-2862-443E-B6B8-8FBC4EB9058D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CC17-8D39-442E-B346-3C77F0161E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7EAD-2862-443E-B6B8-8FBC4EB9058D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CC17-8D39-442E-B346-3C77F0161E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7EAD-2862-443E-B6B8-8FBC4EB9058D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9CC17-8D39-442E-B346-3C77F0161E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D7EAD-2862-443E-B6B8-8FBC4EB9058D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9CC17-8D39-442E-B346-3C77F0161ED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office.microsoft.com/cs-cz/images/results.aspx?qu=dort&amp;ex=1#ai:MC900309848|" TargetMode="External"/><Relationship Id="rId3" Type="http://schemas.openxmlformats.org/officeDocument/2006/relationships/image" Target="../media/image9.png"/><Relationship Id="rId7" Type="http://schemas.openxmlformats.org/officeDocument/2006/relationships/hyperlink" Target="http://office.microsoft.com/cs-cz/images/results.aspx?qu=dort&amp;ex=1#ai:MC900412446|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office.microsoft.com/cs-cz/images/results.aspx?qu=dort&amp;ex=1#ai:MC900413716|" TargetMode="External"/><Relationship Id="rId5" Type="http://schemas.openxmlformats.org/officeDocument/2006/relationships/hyperlink" Target="http://office.microsoft.com/cs-cz/images/results.aspx?qu=dort&amp;ex=1#ai:MC900410487|" TargetMode="External"/><Relationship Id="rId4" Type="http://schemas.openxmlformats.org/officeDocument/2006/relationships/hyperlink" Target="http://office.microsoft.com/cs-cz/images/results.aspx?qu=dort&amp;ex=1#ai:MP900382957|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3528" y="260648"/>
            <a:ext cx="856895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/>
              <a:t>Look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answers</a:t>
            </a:r>
            <a:r>
              <a:rPr lang="cs-CZ" dirty="0" smtClean="0"/>
              <a:t>. Podívej se na odpovědi.</a:t>
            </a:r>
            <a:endParaRPr lang="cs-CZ" dirty="0"/>
          </a:p>
          <a:p>
            <a:r>
              <a:rPr lang="cs-CZ" dirty="0" err="1"/>
              <a:t>Write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 smtClean="0"/>
              <a:t>questions</a:t>
            </a:r>
            <a:r>
              <a:rPr lang="cs-CZ" dirty="0" smtClean="0"/>
              <a:t>: Napiš otázku k odpovědi:</a:t>
            </a:r>
            <a:endParaRPr lang="cs-CZ" dirty="0"/>
          </a:p>
          <a:p>
            <a:r>
              <a:rPr lang="cs-CZ" b="1" dirty="0" err="1"/>
              <a:t>What</a:t>
            </a:r>
            <a:r>
              <a:rPr lang="cs-CZ" b="1" dirty="0"/>
              <a:t> </a:t>
            </a:r>
            <a:r>
              <a:rPr lang="cs-CZ" b="1" dirty="0" err="1"/>
              <a:t>is</a:t>
            </a:r>
            <a:r>
              <a:rPr lang="cs-CZ" b="1" dirty="0"/>
              <a:t> </a:t>
            </a:r>
            <a:r>
              <a:rPr lang="cs-CZ" b="1" dirty="0" err="1"/>
              <a:t>this</a:t>
            </a:r>
            <a:r>
              <a:rPr lang="cs-CZ" b="1" dirty="0"/>
              <a:t>? , </a:t>
            </a:r>
            <a:r>
              <a:rPr lang="cs-CZ" b="1" dirty="0" err="1"/>
              <a:t>Who</a:t>
            </a:r>
            <a:r>
              <a:rPr lang="cs-CZ" b="1" dirty="0"/>
              <a:t> </a:t>
            </a:r>
            <a:r>
              <a:rPr lang="cs-CZ" b="1" dirty="0" err="1"/>
              <a:t>is</a:t>
            </a:r>
            <a:r>
              <a:rPr lang="cs-CZ" b="1" dirty="0"/>
              <a:t> </a:t>
            </a:r>
            <a:r>
              <a:rPr lang="cs-CZ" b="1" dirty="0" err="1"/>
              <a:t>this</a:t>
            </a:r>
            <a:r>
              <a:rPr lang="cs-CZ" b="1" dirty="0"/>
              <a:t>? </a:t>
            </a:r>
            <a:r>
              <a:rPr lang="cs-CZ" b="1" dirty="0" err="1"/>
              <a:t>Where</a:t>
            </a:r>
            <a:r>
              <a:rPr lang="cs-CZ" b="1" dirty="0"/>
              <a:t> </a:t>
            </a:r>
            <a:r>
              <a:rPr lang="cs-CZ" b="1" dirty="0" err="1"/>
              <a:t>is</a:t>
            </a:r>
            <a:r>
              <a:rPr lang="cs-CZ" b="1" dirty="0"/>
              <a:t> </a:t>
            </a:r>
            <a:r>
              <a:rPr lang="cs-CZ" b="1" dirty="0" err="1"/>
              <a:t>it</a:t>
            </a:r>
            <a:r>
              <a:rPr lang="cs-CZ" b="1" dirty="0"/>
              <a:t>?</a:t>
            </a:r>
            <a:endParaRPr lang="cs-CZ" dirty="0"/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r>
              <a:rPr lang="cs-CZ" b="1" i="1" u="sng" dirty="0" err="1"/>
              <a:t>What</a:t>
            </a:r>
            <a:r>
              <a:rPr lang="cs-CZ" b="1" i="1" u="sng" dirty="0"/>
              <a:t> </a:t>
            </a:r>
            <a:r>
              <a:rPr lang="cs-CZ" b="1" i="1" u="sng" dirty="0" err="1"/>
              <a:t>is</a:t>
            </a:r>
            <a:r>
              <a:rPr lang="cs-CZ" b="1" i="1" u="sng" dirty="0"/>
              <a:t> </a:t>
            </a:r>
            <a:r>
              <a:rPr lang="cs-CZ" b="1" i="1" u="sng" dirty="0" err="1"/>
              <a:t>this</a:t>
            </a:r>
            <a:r>
              <a:rPr lang="cs-CZ" b="1" i="1" u="sng" dirty="0"/>
              <a:t>?</a:t>
            </a:r>
            <a:r>
              <a:rPr lang="cs-CZ" i="1" u="sng" dirty="0"/>
              <a:t>		</a:t>
            </a:r>
            <a:r>
              <a:rPr lang="cs-CZ" i="1" dirty="0"/>
              <a:t>		</a:t>
            </a:r>
            <a:r>
              <a:rPr lang="cs-CZ" i="1" u="sng" dirty="0"/>
              <a:t>				</a:t>
            </a:r>
            <a:endParaRPr lang="cs-CZ" i="1" u="sng" dirty="0" smtClean="0"/>
          </a:p>
          <a:p>
            <a:endParaRPr lang="cs-CZ" dirty="0"/>
          </a:p>
          <a:p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hippo</a:t>
            </a:r>
            <a:r>
              <a:rPr lang="cs-CZ" dirty="0"/>
              <a:t>.				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pencil</a:t>
            </a:r>
            <a:r>
              <a:rPr lang="cs-CZ" dirty="0"/>
              <a:t>.</a:t>
            </a:r>
          </a:p>
          <a:p>
            <a:r>
              <a:rPr lang="cs-CZ" dirty="0"/>
              <a:t> </a:t>
            </a:r>
            <a:endParaRPr lang="cs-CZ" dirty="0" smtClean="0"/>
          </a:p>
          <a:p>
            <a:endParaRPr lang="cs-CZ" dirty="0"/>
          </a:p>
          <a:p>
            <a:r>
              <a:rPr lang="cs-CZ" u="sng" dirty="0" smtClean="0"/>
              <a:t>			</a:t>
            </a:r>
            <a:r>
              <a:rPr lang="cs-CZ" dirty="0"/>
              <a:t>		</a:t>
            </a:r>
            <a:r>
              <a:rPr lang="cs-CZ" u="sng" dirty="0"/>
              <a:t>				</a:t>
            </a:r>
            <a:endParaRPr lang="cs-CZ" u="sng" dirty="0" smtClean="0"/>
          </a:p>
          <a:p>
            <a:endParaRPr lang="cs-CZ" dirty="0"/>
          </a:p>
          <a:p>
            <a:r>
              <a:rPr lang="cs-CZ" dirty="0" err="1"/>
              <a:t>It’s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table	.			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Tom.</a:t>
            </a:r>
          </a:p>
          <a:p>
            <a:endParaRPr lang="cs-CZ" dirty="0" smtClean="0"/>
          </a:p>
          <a:p>
            <a:r>
              <a:rPr lang="cs-CZ" dirty="0"/>
              <a:t> </a:t>
            </a:r>
          </a:p>
          <a:p>
            <a:r>
              <a:rPr lang="cs-CZ" u="sng" dirty="0"/>
              <a:t>			</a:t>
            </a:r>
            <a:r>
              <a:rPr lang="cs-CZ" dirty="0"/>
              <a:t>		</a:t>
            </a:r>
            <a:r>
              <a:rPr lang="cs-CZ" u="sng" dirty="0"/>
              <a:t>				</a:t>
            </a:r>
            <a:endParaRPr lang="cs-CZ" u="sng" dirty="0" smtClean="0"/>
          </a:p>
          <a:p>
            <a:endParaRPr lang="cs-CZ" dirty="0"/>
          </a:p>
          <a:p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Ella.					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cat</a:t>
            </a:r>
            <a:r>
              <a:rPr lang="cs-CZ" dirty="0"/>
              <a:t>.</a:t>
            </a:r>
          </a:p>
          <a:p>
            <a:endParaRPr lang="cs-CZ" dirty="0" smtClean="0"/>
          </a:p>
          <a:p>
            <a:r>
              <a:rPr lang="cs-CZ" dirty="0"/>
              <a:t> </a:t>
            </a:r>
          </a:p>
          <a:p>
            <a:r>
              <a:rPr lang="cs-CZ" u="sng" dirty="0"/>
              <a:t>			</a:t>
            </a:r>
            <a:r>
              <a:rPr lang="cs-CZ" dirty="0"/>
              <a:t>		</a:t>
            </a:r>
            <a:r>
              <a:rPr lang="cs-CZ" u="sng" dirty="0"/>
              <a:t>				</a:t>
            </a:r>
            <a:endParaRPr lang="cs-CZ" u="sng" dirty="0" smtClean="0"/>
          </a:p>
          <a:p>
            <a:endParaRPr lang="cs-CZ" dirty="0"/>
          </a:p>
          <a:p>
            <a:r>
              <a:rPr lang="cs-CZ" dirty="0" err="1"/>
              <a:t>It’s</a:t>
            </a:r>
            <a:r>
              <a:rPr lang="cs-CZ" dirty="0"/>
              <a:t> </a:t>
            </a:r>
            <a:r>
              <a:rPr lang="cs-CZ" dirty="0" err="1"/>
              <a:t>under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book</a:t>
            </a:r>
            <a:r>
              <a:rPr lang="cs-CZ" dirty="0"/>
              <a:t>.			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apple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3080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9529" y="2189278"/>
            <a:ext cx="2054171" cy="2101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346" y="392711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304" y="2189278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933348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Zobrazit podrobnost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68" y="730250"/>
            <a:ext cx="1828801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2627784" y="1340768"/>
            <a:ext cx="5544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Něco za odměnu</a:t>
            </a:r>
            <a:endParaRPr lang="cs-CZ" sz="40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300151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126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620688"/>
            <a:ext cx="608488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046" y="2101825"/>
            <a:ext cx="5164137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bdélník 1"/>
          <p:cNvSpPr/>
          <p:nvPr/>
        </p:nvSpPr>
        <p:spPr>
          <a:xfrm>
            <a:off x="539552" y="2967335"/>
            <a:ext cx="82089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hlinkClick r:id="rId4"/>
              </a:rPr>
              <a:t>http://office.microsoft.com/cs-cz/images/results.aspx?qu=dort&amp;ex=1#ai:MP900382957</a:t>
            </a:r>
            <a:r>
              <a:rPr lang="cs-CZ" sz="1600" dirty="0" smtClean="0">
                <a:hlinkClick r:id="rId4"/>
              </a:rPr>
              <a:t>|</a:t>
            </a:r>
            <a:endParaRPr lang="cs-CZ" sz="1600" dirty="0" smtClean="0"/>
          </a:p>
          <a:p>
            <a:r>
              <a:rPr lang="cs-CZ" sz="1600" dirty="0">
                <a:hlinkClick r:id="rId5"/>
              </a:rPr>
              <a:t>http://office.microsoft.com/cs-cz/images/results.aspx?qu=dort&amp;ex=1#ai:MC900410487</a:t>
            </a:r>
            <a:r>
              <a:rPr lang="cs-CZ" sz="1600" dirty="0" smtClean="0">
                <a:hlinkClick r:id="rId5"/>
              </a:rPr>
              <a:t>|</a:t>
            </a:r>
            <a:endParaRPr lang="cs-CZ" sz="1600" dirty="0" smtClean="0"/>
          </a:p>
          <a:p>
            <a:r>
              <a:rPr lang="cs-CZ" sz="1600" dirty="0">
                <a:hlinkClick r:id="rId6"/>
              </a:rPr>
              <a:t>http://office.microsoft.com/cs-cz/images/results.aspx?qu=dort&amp;ex=1#ai:MC900413716</a:t>
            </a:r>
            <a:r>
              <a:rPr lang="cs-CZ" sz="1600" dirty="0" smtClean="0">
                <a:hlinkClick r:id="rId6"/>
              </a:rPr>
              <a:t>|</a:t>
            </a:r>
            <a:endParaRPr lang="cs-CZ" sz="1600" dirty="0" smtClean="0"/>
          </a:p>
          <a:p>
            <a:r>
              <a:rPr lang="cs-CZ" sz="1600" dirty="0">
                <a:hlinkClick r:id="rId7"/>
              </a:rPr>
              <a:t>http://office.microsoft.com/cs-cz/images/results.aspx?qu=dort&amp;ex=1#ai:MC900412446</a:t>
            </a:r>
            <a:r>
              <a:rPr lang="cs-CZ" sz="1600" dirty="0" smtClean="0">
                <a:hlinkClick r:id="rId7"/>
              </a:rPr>
              <a:t>|</a:t>
            </a:r>
            <a:endParaRPr lang="cs-CZ" sz="1600" dirty="0" smtClean="0"/>
          </a:p>
          <a:p>
            <a:r>
              <a:rPr lang="cs-CZ" sz="1600" dirty="0">
                <a:hlinkClick r:id="rId8"/>
              </a:rPr>
              <a:t>http://office.microsoft.com/cs-cz/images/results.aspx?qu=dort&amp;ex=1#ai:MC900309848|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08185377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55</Words>
  <Application>Microsoft Office PowerPoint</Application>
  <PresentationFormat>Předvádění na obrazovce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slunicko</dc:creator>
  <cp:lastModifiedBy>Nosková Ladislava</cp:lastModifiedBy>
  <cp:revision>8</cp:revision>
  <dcterms:created xsi:type="dcterms:W3CDTF">2013-03-07T08:58:23Z</dcterms:created>
  <dcterms:modified xsi:type="dcterms:W3CDTF">2013-09-23T17:19:16Z</dcterms:modified>
</cp:coreProperties>
</file>