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2D6ED-3B3E-4285-987C-B88B16469EF1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8F771-47DA-401F-A0F4-C6C8B917483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office.microsoft.com/cs-cz/images/results.aspx?qu=m%C3%AD%C4%8D&amp;ex=1#ai:MP900402856|" TargetMode="External"/><Relationship Id="rId5" Type="http://schemas.openxmlformats.org/officeDocument/2006/relationships/hyperlink" Target="http://office.microsoft.com/cs-cz/images/results.aspx?qu=auto&amp;ex=1#ai:MC900424188|" TargetMode="External"/><Relationship Id="rId4" Type="http://schemas.openxmlformats.org/officeDocument/2006/relationships/hyperlink" Target="http://office.microsoft.com/cs-cz/images/results.aspx?qu=d%C5%AFm&amp;ex=1#ai:MC900424760|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498178"/>
          </a:xfrm>
        </p:spPr>
        <p:txBody>
          <a:bodyPr>
            <a:normAutofit/>
          </a:bodyPr>
          <a:lstStyle/>
          <a:p>
            <a:r>
              <a:rPr lang="cs-CZ" sz="2700" b="1" dirty="0"/>
              <a:t>Nejprve ústně popiš jednotlivé obrázky s užitím předložek, poté zapiš do sešitu celou větou. </a:t>
            </a:r>
            <a:r>
              <a:rPr lang="cs-CZ" sz="2700" b="1" dirty="0" smtClean="0"/>
              <a:t>Zkontroluj.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52" y="1559014"/>
            <a:ext cx="9144000" cy="5283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60464"/>
            <a:ext cx="1120913" cy="112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559014"/>
            <a:ext cx="1122363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52345"/>
            <a:ext cx="9144000" cy="5522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3563888" y="548680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/>
              <a:t>ŘEŠENÍ</a:t>
            </a:r>
            <a:endParaRPr lang="cs-CZ" sz="20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123728" y="66693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619672" y="6093296"/>
            <a:ext cx="72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Kliparty použity z </a:t>
            </a:r>
            <a:r>
              <a:rPr lang="cs-CZ" sz="2000" dirty="0"/>
              <a:t>galerie firmy Microsoft Office</a:t>
            </a:r>
            <a:br>
              <a:rPr lang="cs-CZ" sz="2000" dirty="0"/>
            </a:br>
            <a:r>
              <a:rPr lang="cs-CZ" sz="2000" dirty="0"/>
              <a:t>Anna Blažková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1122363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980728"/>
            <a:ext cx="1122363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3" y="548680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138" y="3014663"/>
            <a:ext cx="5164137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1400" dirty="0">
                <a:hlinkClick r:id="rId4"/>
              </a:rPr>
              <a:t>http://office.microsoft.com/cs-cz/images/results.aspx?qu=d%C5%AFm&amp;ex=1#ai:MC900424760</a:t>
            </a:r>
            <a:r>
              <a:rPr lang="cs-CZ" sz="1400" dirty="0" smtClean="0">
                <a:hlinkClick r:id="rId4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5"/>
              </a:rPr>
              <a:t>http://office.microsoft.com/cs-cz/images/results.aspx?qu=auto&amp;ex=1#ai:MC900424188</a:t>
            </a:r>
            <a:r>
              <a:rPr lang="cs-CZ" sz="1400" dirty="0" smtClean="0">
                <a:hlinkClick r:id="rId5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6"/>
              </a:rPr>
              <a:t>http://office.microsoft.com/cs-cz/images/results.aspx?qu=m%C3%AD%C4%8D&amp;ex=1#ai:MP900402856</a:t>
            </a:r>
            <a:r>
              <a:rPr lang="cs-CZ" sz="1400" dirty="0" smtClean="0">
                <a:hlinkClick r:id="rId6"/>
              </a:rPr>
              <a:t>|</a:t>
            </a:r>
            <a:endParaRPr lang="cs-CZ" sz="1400" dirty="0" smtClean="0"/>
          </a:p>
          <a:p>
            <a:r>
              <a:rPr lang="cs-CZ" sz="1400" dirty="0"/>
              <a:t>opičky zpětně již v galerii Microsoft Office nenalezeny</a:t>
            </a:r>
          </a:p>
        </p:txBody>
      </p:sp>
    </p:spTree>
    <p:extLst>
      <p:ext uri="{BB962C8B-B14F-4D97-AF65-F5344CB8AC3E}">
        <p14:creationId xmlns:p14="http://schemas.microsoft.com/office/powerpoint/2010/main" val="14007231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46</Words>
  <Application>Microsoft Office PowerPoint</Application>
  <PresentationFormat>Předvádění na obrazovce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Nejprve ústně popiš jednotlivé obrázky s užitím předložek, poté zapiš do sešitu celou větou. Zkontroluj.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Nejprve ústně popiš jednotlivé obrázky s užitím předložek, poté zapiš do sešitu celou větou. Zkontroluj pomocí interaktivního pera a odkrytím jednotlivých obdelníků.</dc:title>
  <dc:creator>slunicko</dc:creator>
  <cp:lastModifiedBy>Nosková Ladislava</cp:lastModifiedBy>
  <cp:revision>6</cp:revision>
  <dcterms:created xsi:type="dcterms:W3CDTF">2013-03-07T09:33:19Z</dcterms:created>
  <dcterms:modified xsi:type="dcterms:W3CDTF">2013-09-30T19:32:11Z</dcterms:modified>
</cp:coreProperties>
</file>