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7FB4F0-DBAF-4B4D-958E-64E859335590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A31D8F-A64B-4762-8A8D-35F0F2330F2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://office.microsoft.com/cs-cz/images/results.aspx?qu=slunce&amp;ex=1#ai:MC900441790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://office.microsoft.com/cs-cz/images/results.aspx?qu=strom&amp;ex=1#ai:MC90006988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office.microsoft.com/cs-cz/images/results.aspx?qu=r%C5%AF%C5%BEe&amp;ex=1#ai:MC900281928|" TargetMode="External"/><Relationship Id="rId5" Type="http://schemas.openxmlformats.org/officeDocument/2006/relationships/hyperlink" Target="http://office.microsoft.com/cs-cz/images/results.aspx?qu=stromy&amp;ex=1#ai:MC900250097" TargetMode="External"/><Relationship Id="rId4" Type="http://schemas.openxmlformats.org/officeDocument/2006/relationships/hyperlink" Target="http://office.microsoft.com/cs-cz/images/results.aspx?qu=vlo&#269;ka&amp;ex=1#ai:MP90044908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66431"/>
            <a:ext cx="1750401" cy="1750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5447710"/>
            <a:ext cx="1240726" cy="124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402178"/>
            <a:ext cx="1331789" cy="133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2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25144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5656" y="3105835"/>
            <a:ext cx="6768752" cy="145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dirty="0"/>
              <a:t>Kliparty použity z galerie firmy Microsoft </a:t>
            </a:r>
            <a:r>
              <a:rPr lang="cs-CZ" dirty="0" smtClean="0"/>
              <a:t>Office</a:t>
            </a:r>
          </a:p>
          <a:p>
            <a:pPr algn="ctr"/>
            <a:r>
              <a:rPr lang="cs-CZ" dirty="0" smtClean="0"/>
              <a:t>Anna </a:t>
            </a:r>
            <a:r>
              <a:rPr lang="cs-CZ" dirty="0" smtClean="0"/>
              <a:t>Blažková</a:t>
            </a:r>
          </a:p>
          <a:p>
            <a:pPr algn="ctr"/>
            <a:r>
              <a:rPr lang="cs-CZ" sz="105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050" dirty="0" smtClean="0">
                <a:latin typeface="Times New Roman" pitchFamily="18" charset="0"/>
                <a:cs typeface="Times New Roman" pitchFamily="18" charset="0"/>
                <a:hlinkClick r:id="rId2"/>
              </a:rPr>
              <a:t>office.microsoft.com/cs-cz/images/results.aspx?qu=strom&amp;ex=1#ai:MC900069883</a:t>
            </a:r>
            <a:endParaRPr lang="cs-CZ" sz="105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050" dirty="0">
                <a:hlinkClick r:id="rId3"/>
              </a:rPr>
              <a:t>http://</a:t>
            </a:r>
            <a:r>
              <a:rPr lang="cs-CZ" sz="1050" dirty="0" smtClean="0">
                <a:hlinkClick r:id="rId3"/>
              </a:rPr>
              <a:t>office.microsoft.com/cs-cz/images/results.aspx?qu=slunce&amp;ex=1#ai:MC900441790</a:t>
            </a:r>
            <a:endParaRPr lang="cs-CZ" sz="1050" dirty="0" smtClean="0"/>
          </a:p>
          <a:p>
            <a:pPr algn="ctr"/>
            <a:r>
              <a:rPr lang="cs-CZ" sz="1050" dirty="0">
                <a:hlinkClick r:id="rId4"/>
              </a:rPr>
              <a:t>http://</a:t>
            </a:r>
            <a:r>
              <a:rPr lang="cs-CZ" sz="1050" dirty="0" smtClean="0">
                <a:hlinkClick r:id="rId4"/>
              </a:rPr>
              <a:t>office.microsoft.com/cs-cz/images/results.aspx?qu=vločka&amp;ex=1#ai:MP900449089</a:t>
            </a:r>
            <a:endParaRPr lang="cs-CZ" sz="1050" dirty="0" smtClean="0"/>
          </a:p>
          <a:p>
            <a:pPr algn="ctr"/>
            <a:r>
              <a:rPr lang="cs-CZ" sz="1050" dirty="0">
                <a:hlinkClick r:id="rId5"/>
              </a:rPr>
              <a:t>http://</a:t>
            </a:r>
            <a:r>
              <a:rPr lang="cs-CZ" sz="1050" dirty="0" smtClean="0">
                <a:hlinkClick r:id="rId5"/>
              </a:rPr>
              <a:t>office.microsoft.com/cs-cz/images/results.aspx?qu=stromy&amp;ex=1#ai:MC900250097</a:t>
            </a:r>
            <a:endParaRPr lang="cs-CZ" sz="1050" dirty="0" smtClean="0"/>
          </a:p>
          <a:p>
            <a:pPr algn="ctr"/>
            <a:r>
              <a:rPr lang="cs-CZ" sz="1050" dirty="0">
                <a:hlinkClick r:id="rId6"/>
              </a:rPr>
              <a:t>http://office.microsoft.com/cs-cz/images/results.aspx?qu=r%C5%AF%C5%BEe&amp;ex=1#ai:MC900281928|</a:t>
            </a:r>
            <a:endParaRPr lang="cs-CZ" sz="105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836712"/>
            <a:ext cx="192251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704" y="5013176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02121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</TotalTime>
  <Words>25</Words>
  <Application>Microsoft Office PowerPoint</Application>
  <PresentationFormat>Předvádění na obrazovce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Cesta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5</cp:revision>
  <dcterms:created xsi:type="dcterms:W3CDTF">2013-03-07T09:44:47Z</dcterms:created>
  <dcterms:modified xsi:type="dcterms:W3CDTF">2013-09-11T19:13:56Z</dcterms:modified>
</cp:coreProperties>
</file>