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8600E-1EB0-4251-A484-CC4C7A47DD9A}" type="datetimeFigureOut">
              <a:rPr lang="cs-CZ" smtClean="0"/>
              <a:t>23.9.2013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6D373-E775-4E00-BF7A-B9D93652A45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://office.microsoft.com/cs-cz/images/results.aspx?qu=l&#233;to&amp;ex=1#ai:MP900422862" TargetMode="External"/><Relationship Id="rId7" Type="http://schemas.openxmlformats.org/officeDocument/2006/relationships/hyperlink" Target="http://office.microsoft.com/cs-cz/images/results.aspx?qu=slunce&amp;ex=1#ai:MM910001143" TargetMode="External"/><Relationship Id="rId2" Type="http://schemas.openxmlformats.org/officeDocument/2006/relationships/hyperlink" Target="http://office.microsoft.com/cs-cz/images/results.aspx?qu=tulip&#225;n&amp;ex=1#ai:MP900227683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office.microsoft.com/cs-cz/images/results.aspx?qu=sn&#283;hul&#225;k&amp;ex=1#ai:MC900022861" TargetMode="External"/><Relationship Id="rId5" Type="http://schemas.openxmlformats.org/officeDocument/2006/relationships/hyperlink" Target="http://office.microsoft.com/cs-cz/images/results.aspx?qu=zima&amp;ex=1#ai:MP900425259" TargetMode="External"/><Relationship Id="rId4" Type="http://schemas.openxmlformats.org/officeDocument/2006/relationships/hyperlink" Target="http://office.microsoft.com/cs-cz/images/results.aspx?qu=podzim&amp;ex=1#ai:MP900407524" TargetMode="Externa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Čti názvy měsíců a zkus  je vyjmenovat. Které měsíce jsou zimní, jarní, letní a podzimní? Ve kterém měsíci jsi narozený?</a:t>
            </a:r>
            <a:endParaRPr lang="cs-CZ" b="1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2329804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60648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459" y="2089448"/>
            <a:ext cx="1828800" cy="17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645024"/>
            <a:ext cx="142488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221088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259" y="4941168"/>
            <a:ext cx="1828800" cy="172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319" y="0"/>
            <a:ext cx="1828800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 názvy měsíců.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899592" y="1484784"/>
            <a:ext cx="24482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1. </a:t>
            </a:r>
            <a:r>
              <a:rPr lang="cs-CZ" sz="2800" b="1" dirty="0" err="1" smtClean="0"/>
              <a:t>Ja</a:t>
            </a:r>
            <a:r>
              <a:rPr lang="cs-CZ" sz="2800" b="1" dirty="0" smtClean="0"/>
              <a:t>        </a:t>
            </a:r>
            <a:r>
              <a:rPr lang="cs-CZ" sz="2800" b="1" dirty="0"/>
              <a:t>ary</a:t>
            </a:r>
          </a:p>
          <a:p>
            <a:r>
              <a:rPr lang="cs-CZ" sz="2800" b="1" dirty="0" smtClean="0"/>
              <a:t>2.    </a:t>
            </a:r>
            <a:r>
              <a:rPr lang="cs-CZ" sz="2800" b="1" dirty="0" err="1" smtClean="0"/>
              <a:t>ebr</a:t>
            </a:r>
            <a:r>
              <a:rPr lang="cs-CZ" sz="2800" b="1" dirty="0" smtClean="0"/>
              <a:t>       </a:t>
            </a:r>
            <a:r>
              <a:rPr lang="cs-CZ" sz="2800" b="1" dirty="0" err="1" smtClean="0"/>
              <a:t>ry</a:t>
            </a:r>
            <a:endParaRPr lang="cs-CZ" sz="2800" b="1" dirty="0"/>
          </a:p>
          <a:p>
            <a:r>
              <a:rPr lang="cs-CZ" sz="2800" b="1" dirty="0" smtClean="0"/>
              <a:t>3. </a:t>
            </a:r>
            <a:r>
              <a:rPr lang="cs-CZ" sz="2800" b="1" dirty="0" err="1" smtClean="0"/>
              <a:t>Ma</a:t>
            </a:r>
            <a:r>
              <a:rPr lang="cs-CZ" sz="2800" b="1" dirty="0" smtClean="0"/>
              <a:t>       </a:t>
            </a:r>
            <a:endParaRPr lang="cs-CZ" sz="2800" b="1" dirty="0"/>
          </a:p>
          <a:p>
            <a:r>
              <a:rPr lang="cs-CZ" sz="2800" b="1" dirty="0" smtClean="0"/>
              <a:t>4.   p     </a:t>
            </a:r>
            <a:r>
              <a:rPr lang="cs-CZ" sz="2800" b="1" dirty="0"/>
              <a:t>l</a:t>
            </a:r>
          </a:p>
          <a:p>
            <a:r>
              <a:rPr lang="cs-CZ" sz="2800" b="1" dirty="0" smtClean="0"/>
              <a:t>5.   </a:t>
            </a:r>
            <a:r>
              <a:rPr lang="cs-CZ" sz="2800" b="1" dirty="0" err="1" smtClean="0"/>
              <a:t>ay</a:t>
            </a:r>
            <a:endParaRPr lang="cs-CZ" sz="2800" b="1" dirty="0"/>
          </a:p>
          <a:p>
            <a:r>
              <a:rPr lang="cs-CZ" sz="2800" b="1" dirty="0" smtClean="0"/>
              <a:t>6. J  </a:t>
            </a:r>
            <a:endParaRPr lang="cs-CZ" sz="2800" b="1" dirty="0"/>
          </a:p>
          <a:p>
            <a:r>
              <a:rPr lang="cs-CZ" sz="2800" b="1" dirty="0" smtClean="0"/>
              <a:t>7. J      l</a:t>
            </a:r>
            <a:endParaRPr lang="cs-CZ" sz="2800" b="1" dirty="0"/>
          </a:p>
          <a:p>
            <a:r>
              <a:rPr lang="cs-CZ" sz="2800" b="1" dirty="0" smtClean="0"/>
              <a:t>8. Au          </a:t>
            </a:r>
            <a:r>
              <a:rPr lang="cs-CZ" sz="2800" b="1" dirty="0"/>
              <a:t>t</a:t>
            </a:r>
          </a:p>
          <a:p>
            <a:r>
              <a:rPr lang="cs-CZ" sz="2800" b="1" dirty="0" smtClean="0"/>
              <a:t>9. Se         </a:t>
            </a:r>
            <a:r>
              <a:rPr lang="cs-CZ" sz="2800" b="1" dirty="0" err="1" smtClean="0"/>
              <a:t>mb</a:t>
            </a:r>
            <a:endParaRPr lang="cs-CZ" sz="2800" b="1" dirty="0"/>
          </a:p>
          <a:p>
            <a:r>
              <a:rPr lang="cs-CZ" sz="2800" b="1" smtClean="0"/>
              <a:t>10</a:t>
            </a:r>
            <a:r>
              <a:rPr lang="cs-CZ" sz="2800" b="1" dirty="0" smtClean="0"/>
              <a:t>.   </a:t>
            </a:r>
            <a:r>
              <a:rPr lang="cs-CZ" sz="2800" b="1" dirty="0" err="1" smtClean="0"/>
              <a:t>ct</a:t>
            </a:r>
            <a:endParaRPr lang="cs-CZ" sz="2800" b="1" dirty="0"/>
          </a:p>
          <a:p>
            <a:r>
              <a:rPr lang="cs-CZ" sz="2800" b="1" dirty="0" smtClean="0"/>
              <a:t>11. N            </a:t>
            </a:r>
            <a:r>
              <a:rPr lang="cs-CZ" sz="2800" b="1" dirty="0" err="1"/>
              <a:t>er</a:t>
            </a:r>
            <a:endParaRPr lang="cs-CZ" sz="2800" b="1" dirty="0"/>
          </a:p>
          <a:p>
            <a:r>
              <a:rPr lang="cs-CZ" sz="2800" b="1" dirty="0" smtClean="0"/>
              <a:t>12.    </a:t>
            </a:r>
            <a:r>
              <a:rPr lang="cs-CZ" sz="2800" b="1" dirty="0" err="1"/>
              <a:t>cem</a:t>
            </a:r>
            <a:endParaRPr lang="cs-CZ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2656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0904" y="260648"/>
            <a:ext cx="8229600" cy="922114"/>
          </a:xfrm>
        </p:spPr>
        <p:txBody>
          <a:bodyPr>
            <a:normAutofit/>
          </a:bodyPr>
          <a:lstStyle/>
          <a:p>
            <a:r>
              <a:rPr lang="cs-CZ" sz="3100" dirty="0"/>
              <a:t>Kliparty použity z galerie firmy Microsoft Office</a:t>
            </a:r>
            <a:r>
              <a:rPr lang="cs-CZ" dirty="0"/>
              <a:t/>
            </a:r>
            <a:br>
              <a:rPr lang="cs-CZ" dirty="0"/>
            </a:br>
            <a:r>
              <a:rPr lang="cs-CZ" sz="2000" dirty="0" smtClean="0"/>
              <a:t>Anna Blažková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04" y="3717032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717032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17032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90892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0104" y="1590892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296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Použité zdroje:</a:t>
            </a:r>
            <a:br>
              <a:rPr lang="cs-CZ" dirty="0" smtClean="0"/>
            </a:br>
            <a:r>
              <a:rPr lang="cs-CZ" sz="18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  <a:hlinkClick r:id="rId2"/>
              </a:rPr>
              <a:t>office.microsoft.com/cs-cz/images/results.aspx?qu=tulipán&amp;ex=1#ai:MP900227683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1600" dirty="0">
                <a:hlinkClick r:id="rId3"/>
              </a:rPr>
              <a:t>http://</a:t>
            </a:r>
            <a:r>
              <a:rPr lang="cs-CZ" sz="1600" dirty="0" smtClean="0">
                <a:hlinkClick r:id="rId3"/>
              </a:rPr>
              <a:t>office.microsoft.com/cs-cz/images/results.aspx?qu=léto&amp;ex=1#ai:MP900422862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>
                <a:hlinkClick r:id="rId4"/>
              </a:rPr>
              <a:t>http://</a:t>
            </a:r>
            <a:r>
              <a:rPr lang="cs-CZ" sz="1600" dirty="0" smtClean="0">
                <a:hlinkClick r:id="rId4"/>
              </a:rPr>
              <a:t>office.microsoft.com/cs-cz/images/results.aspx?qu=podzim&amp;ex=1#ai:MP900407524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>
                <a:hlinkClick r:id="rId5"/>
              </a:rPr>
              <a:t>http://</a:t>
            </a:r>
            <a:r>
              <a:rPr lang="cs-CZ" sz="1600" dirty="0" smtClean="0">
                <a:hlinkClick r:id="rId5"/>
              </a:rPr>
              <a:t>office.microsoft.com/cs-cz/images/results.aspx?qu=zima&amp;ex=1#ai:MP900425259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>
                <a:hlinkClick r:id="rId6"/>
              </a:rPr>
              <a:t>http://</a:t>
            </a:r>
            <a:r>
              <a:rPr lang="cs-CZ" sz="1600" dirty="0" smtClean="0">
                <a:hlinkClick r:id="rId6"/>
              </a:rPr>
              <a:t>office.microsoft.com/cs-cz/images/results.aspx?qu=sněhulák&amp;ex=1#ai:MC900022861</a:t>
            </a: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>
                <a:hlinkClick r:id="rId7"/>
              </a:rPr>
              <a:t>http://office.microsoft.com/cs-cz/images/results.aspx?qu=slunce&amp;ex=1#ai:MM910001143</a:t>
            </a:r>
            <a:endParaRPr lang="cs-CZ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189569"/>
            <a:ext cx="3154334" cy="3039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844" y="5013176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29417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82</Words>
  <Application>Microsoft Office PowerPoint</Application>
  <PresentationFormat>Předvádění na obrazovce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Prezentace aplikace PowerPoint</vt:lpstr>
      <vt:lpstr>Doplň názvy měsíců.</vt:lpstr>
      <vt:lpstr>Kliparty použity z galerie firmy Microsoft Office Anna Blažková</vt:lpstr>
      <vt:lpstr>Použité zdroje: http://office.microsoft.com/cs-cz/images/results.aspx?qu=tulipán&amp;ex=1#ai:MP900227683 http://office.microsoft.com/cs-cz/images/results.aspx?qu=léto&amp;ex=1#ai:MP900422862 http://office.microsoft.com/cs-cz/images/results.aspx?qu=podzim&amp;ex=1#ai:MP900407524 http://office.microsoft.com/cs-cz/images/results.aspx?qu=zima&amp;ex=1#ai:MP900425259 http://office.microsoft.com/cs-cz/images/results.aspx?qu=sněhulák&amp;ex=1#ai:MC900022861 http://office.microsoft.com/cs-cz/images/results.aspx?qu=slunce&amp;ex=1#ai:MM910001143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slunicko</dc:creator>
  <cp:lastModifiedBy>Nosková Ladislava</cp:lastModifiedBy>
  <cp:revision>4</cp:revision>
  <dcterms:created xsi:type="dcterms:W3CDTF">2013-03-07T10:11:14Z</dcterms:created>
  <dcterms:modified xsi:type="dcterms:W3CDTF">2013-09-23T17:20:12Z</dcterms:modified>
</cp:coreProperties>
</file>