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8" r:id="rId2"/>
    <p:sldId id="256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3CA2A2-36E9-48FE-BCAF-B47B95B75BBE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99DD5-EE95-48DF-B728-AD85EF5223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15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92ED4-5706-4221-9BAE-46279136E25E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B297-6560-4D6F-AB21-342C6D6CC6D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92ED4-5706-4221-9BAE-46279136E25E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B297-6560-4D6F-AB21-342C6D6CC6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92ED4-5706-4221-9BAE-46279136E25E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B297-6560-4D6F-AB21-342C6D6CC6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92ED4-5706-4221-9BAE-46279136E25E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B297-6560-4D6F-AB21-342C6D6CC6D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92ED4-5706-4221-9BAE-46279136E25E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B297-6560-4D6F-AB21-342C6D6CC6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92ED4-5706-4221-9BAE-46279136E25E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B297-6560-4D6F-AB21-342C6D6CC6D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92ED4-5706-4221-9BAE-46279136E25E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B297-6560-4D6F-AB21-342C6D6CC6D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92ED4-5706-4221-9BAE-46279136E25E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B297-6560-4D6F-AB21-342C6D6CC6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92ED4-5706-4221-9BAE-46279136E25E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B297-6560-4D6F-AB21-342C6D6CC6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92ED4-5706-4221-9BAE-46279136E25E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B297-6560-4D6F-AB21-342C6D6CC6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92ED4-5706-4221-9BAE-46279136E25E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B297-6560-4D6F-AB21-342C6D6CC6D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6B92ED4-5706-4221-9BAE-46279136E25E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4DAB297-6560-4D6F-AB21-342C6D6CC6D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office.microsoft.com/cs-cz/images/results.aspx?qu=pastelky&amp;ex=1#ai:MP900401195|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Anna Blažková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cs-CZ" dirty="0" smtClean="0"/>
              <a:t>Barvičky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197406"/>
            <a:ext cx="2952328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09246"/>
            <a:ext cx="6084887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3077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395536" y="260648"/>
            <a:ext cx="8604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Nakresli interaktivním perem podle pokynu. 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051720" y="1268760"/>
            <a:ext cx="4032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err="1" smtClean="0"/>
              <a:t>black</a:t>
            </a:r>
            <a:r>
              <a:rPr lang="cs-CZ" sz="4000" dirty="0" smtClean="0"/>
              <a:t> </a:t>
            </a:r>
            <a:r>
              <a:rPr lang="cs-CZ" sz="4000" dirty="0" err="1" smtClean="0"/>
              <a:t>pen</a:t>
            </a:r>
            <a:endParaRPr lang="cs-CZ" sz="4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051720" y="2996952"/>
            <a:ext cx="4032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err="1" smtClean="0"/>
              <a:t>red</a:t>
            </a:r>
            <a:r>
              <a:rPr lang="cs-CZ" sz="4000" dirty="0" smtClean="0"/>
              <a:t> </a:t>
            </a:r>
            <a:r>
              <a:rPr lang="cs-CZ" sz="4000" dirty="0" err="1" smtClean="0"/>
              <a:t>pencil</a:t>
            </a:r>
            <a:endParaRPr lang="cs-CZ" sz="40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122062" y="4577706"/>
            <a:ext cx="4032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smtClean="0"/>
              <a:t>blue </a:t>
            </a:r>
            <a:r>
              <a:rPr lang="cs-CZ" sz="4000" dirty="0" err="1" smtClean="0"/>
              <a:t>bag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37637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395536" y="260648"/>
            <a:ext cx="8604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Nakresli interaktivním perem podle pokynu. 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051720" y="1268760"/>
            <a:ext cx="4032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err="1" smtClean="0"/>
              <a:t>Yellow</a:t>
            </a:r>
            <a:r>
              <a:rPr lang="cs-CZ" sz="4000" dirty="0" smtClean="0"/>
              <a:t> </a:t>
            </a:r>
            <a:r>
              <a:rPr lang="cs-CZ" sz="4000" dirty="0" err="1" smtClean="0"/>
              <a:t>ball</a:t>
            </a:r>
            <a:endParaRPr lang="cs-CZ" sz="4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051720" y="2996952"/>
            <a:ext cx="4032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/>
              <a:t>g</a:t>
            </a:r>
            <a:r>
              <a:rPr lang="cs-CZ" sz="4000" dirty="0" smtClean="0"/>
              <a:t>reen car</a:t>
            </a:r>
            <a:endParaRPr lang="cs-CZ" sz="40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122062" y="4577706"/>
            <a:ext cx="4032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err="1" smtClean="0"/>
              <a:t>brown</a:t>
            </a:r>
            <a:r>
              <a:rPr lang="cs-CZ" sz="4000" dirty="0" smtClean="0"/>
              <a:t> dog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97276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395536" y="260648"/>
            <a:ext cx="8604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Nakresli interaktivním perem podle pokynu. 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051720" y="1268760"/>
            <a:ext cx="4032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err="1" smtClean="0"/>
              <a:t>orange</a:t>
            </a:r>
            <a:r>
              <a:rPr lang="cs-CZ" sz="4000" dirty="0" smtClean="0"/>
              <a:t> </a:t>
            </a:r>
            <a:r>
              <a:rPr lang="cs-CZ" sz="4000" dirty="0" err="1" smtClean="0"/>
              <a:t>book</a:t>
            </a:r>
            <a:endParaRPr lang="cs-CZ" sz="4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051720" y="2996952"/>
            <a:ext cx="4032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smtClean="0"/>
              <a:t>pink </a:t>
            </a:r>
            <a:r>
              <a:rPr lang="cs-CZ" sz="4000" dirty="0" err="1" smtClean="0"/>
              <a:t>doll</a:t>
            </a:r>
            <a:r>
              <a:rPr lang="cs-CZ" sz="4000" dirty="0" smtClean="0"/>
              <a:t> </a:t>
            </a:r>
            <a:endParaRPr lang="cs-CZ" sz="40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122062" y="4577706"/>
            <a:ext cx="4032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err="1" smtClean="0"/>
              <a:t>purple</a:t>
            </a:r>
            <a:r>
              <a:rPr lang="cs-CZ" sz="4000" dirty="0" smtClean="0"/>
              <a:t> </a:t>
            </a:r>
            <a:r>
              <a:rPr lang="cs-CZ" sz="4000" dirty="0" err="1" smtClean="0"/>
              <a:t>cat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46685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14492" y="2919191"/>
            <a:ext cx="5515015" cy="864096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/>
              <a:t>Goog!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sz="1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</a:t>
            </a:r>
            <a:r>
              <a:rPr lang="cs-CZ" sz="1000" dirty="0"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cs-CZ" sz="1000" dirty="0" smtClean="0">
                <a:latin typeface="Times New Roman" pitchFamily="18" charset="0"/>
                <a:cs typeface="Times New Roman" pitchFamily="18" charset="0"/>
                <a:hlinkClick r:id="rId2"/>
              </a:rPr>
              <a:t>office.microsoft.com/cs-cz/images/results.aspx?qu=pastelky&amp;ex=1#ai:MP900401195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124744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338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rodynamika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</TotalTime>
  <Words>41</Words>
  <Application>Microsoft Office PowerPoint</Application>
  <PresentationFormat>Předvádění na obrazovce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Aerodynamika</vt:lpstr>
      <vt:lpstr>Barvičky</vt:lpstr>
      <vt:lpstr>Prezentace aplikace PowerPoint</vt:lpstr>
      <vt:lpstr>Prezentace aplikace PowerPoint</vt:lpstr>
      <vt:lpstr>Prezentace aplikace PowerPoint</vt:lpstr>
      <vt:lpstr>Goog!  http://office.microsoft.com/cs-cz/images/results.aspx?qu=pastelky&amp;ex=1#ai:MP900401195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Doprava</dc:title>
  <dc:creator>Martináková Blanka</dc:creator>
  <cp:lastModifiedBy>Nosková Ladislava</cp:lastModifiedBy>
  <cp:revision>4</cp:revision>
  <dcterms:created xsi:type="dcterms:W3CDTF">2013-03-08T07:43:08Z</dcterms:created>
  <dcterms:modified xsi:type="dcterms:W3CDTF">2013-09-11T18:55:59Z</dcterms:modified>
</cp:coreProperties>
</file>