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CA2A2-36E9-48FE-BCAF-B47B95B75BB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99DD5-EE95-48DF-B728-AD85EF522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99DD5-EE95-48DF-B728-AD85EF52233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44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99DD5-EE95-48DF-B728-AD85EF52233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43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99DD5-EE95-48DF-B728-AD85EF52233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66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19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34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16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04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80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0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64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7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67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89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34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2ED4-5706-4221-9BAE-46279136E25E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B297-6560-4D6F-AB21-342C6D6CC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2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cs-cz/images/results.aspx?qu=vrtuln%C3%ADk&amp;ex=1#ai:MC900311930|" TargetMode="External"/><Relationship Id="rId3" Type="http://schemas.openxmlformats.org/officeDocument/2006/relationships/hyperlink" Target="http://office.microsoft.com/cs-cz/images/results.aspx?qu=lo%C4%8F&amp;ex=1#ai:MC900287491|" TargetMode="External"/><Relationship Id="rId7" Type="http://schemas.openxmlformats.org/officeDocument/2006/relationships/hyperlink" Target="http://office.microsoft.com/cs-cz/images/results.aspx?qu=letadlo&amp;ex=1#ai:MC900295602|" TargetMode="External"/><Relationship Id="rId2" Type="http://schemas.openxmlformats.org/officeDocument/2006/relationships/hyperlink" Target="http://office.microsoft.com/cs-cz/images/results.aspx?qu=auto&amp;ex=1#ai:MC900440350|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ffice.microsoft.com/cs-cz/images/results.aspx?qu=kolo&amp;ex=1#ai:MC900294300|" TargetMode="External"/><Relationship Id="rId5" Type="http://schemas.openxmlformats.org/officeDocument/2006/relationships/hyperlink" Target="http://office.microsoft.com/cs-cz/images/results.aspx?qu=kolo&amp;ex=1#ai:MC900230013|" TargetMode="External"/><Relationship Id="rId4" Type="http://schemas.openxmlformats.org/officeDocument/2006/relationships/hyperlink" Target="http://office.microsoft.com/cs-cz/images/results.aspx?qu=parn%C3%ADk&amp;ex=1#ai:MC900413626|" TargetMode="External"/><Relationship Id="rId9" Type="http://schemas.openxmlformats.org/officeDocument/2006/relationships/hyperlink" Target="http://office.microsoft.com/cs-cz/images/results.aspx?qu=vlak&amp;ex=1#ai:MC900079009|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Anna Blažková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60848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07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536" y="260648"/>
            <a:ext cx="8604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dirty="0" smtClean="0"/>
              <a:t>Spoj obrázek se slovem</a:t>
            </a:r>
            <a:r>
              <a:rPr lang="cs-CZ" sz="6000" dirty="0" smtClean="0"/>
              <a:t>.</a:t>
            </a:r>
            <a:endParaRPr lang="cs-CZ" sz="6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37" y="1468336"/>
            <a:ext cx="8640363" cy="49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7" y="1315167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74775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631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24944"/>
            <a:ext cx="16827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4572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0" y="481397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4914778"/>
            <a:ext cx="20177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7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3532" y="959039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boat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70892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ship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6064" y="3476279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car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64360" y="5573745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motocykl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0606" y="426087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train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5129" y="566124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motorbyce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5003927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aeroplane</a:t>
            </a:r>
            <a:endParaRPr lang="cs-CZ" sz="4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95936" y="90872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auto</a:t>
            </a:r>
            <a:endParaRPr lang="cs-CZ" sz="4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01344" y="3062863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letadlo</a:t>
            </a:r>
            <a:endParaRPr lang="cs-CZ" sz="4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97005" y="4155177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loď</a:t>
            </a:r>
            <a:endParaRPr lang="cs-CZ" sz="4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804248" y="494051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člun</a:t>
            </a:r>
            <a:endParaRPr lang="cs-CZ" sz="4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364360" y="200103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vlak</a:t>
            </a:r>
            <a:endParaRPr lang="cs-CZ" sz="4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79512" y="200103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bicycle</a:t>
            </a:r>
            <a:endParaRPr lang="cs-CZ" sz="4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74521" y="406386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kolo</a:t>
            </a:r>
            <a:endParaRPr lang="cs-CZ" sz="4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403648" y="256770"/>
            <a:ext cx="634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Spoj český a anglický výraz 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88365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27687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http://office.microsoft.com/cs-cz/images/results.aspx?qu=auto&amp;ex=1#ai:MC900440350</a:t>
            </a:r>
            <a:r>
              <a:rPr lang="cs-CZ" dirty="0" smtClean="0">
                <a:hlinkClick r:id="rId2"/>
              </a:rPr>
              <a:t>|</a:t>
            </a:r>
            <a:endParaRPr lang="cs-CZ" dirty="0" smtClean="0"/>
          </a:p>
          <a:p>
            <a:r>
              <a:rPr lang="cs-CZ" dirty="0">
                <a:hlinkClick r:id="rId3"/>
              </a:rPr>
              <a:t>http://office.microsoft.com/cs-cz/images/results.aspx?qu=lo%C4%8F&amp;ex=1#ai:MC900287491</a:t>
            </a:r>
            <a:r>
              <a:rPr lang="cs-CZ" dirty="0" smtClean="0">
                <a:hlinkClick r:id="rId3"/>
              </a:rPr>
              <a:t>|</a:t>
            </a:r>
            <a:endParaRPr lang="cs-CZ" dirty="0" smtClean="0"/>
          </a:p>
          <a:p>
            <a:r>
              <a:rPr lang="cs-CZ" dirty="0">
                <a:hlinkClick r:id="rId4"/>
              </a:rPr>
              <a:t>http://office.microsoft.com/cs-cz/images/results.aspx?qu=parn%C3%ADk&amp;ex=1#ai:MC900413626</a:t>
            </a:r>
            <a:r>
              <a:rPr lang="cs-CZ" dirty="0" smtClean="0">
                <a:hlinkClick r:id="rId4"/>
              </a:rPr>
              <a:t>|</a:t>
            </a:r>
            <a:endParaRPr lang="cs-CZ" dirty="0" smtClean="0"/>
          </a:p>
          <a:p>
            <a:r>
              <a:rPr lang="cs-CZ" dirty="0">
                <a:hlinkClick r:id="rId5"/>
              </a:rPr>
              <a:t>http://office.microsoft.com/cs-cz/images/results.aspx?qu=kolo&amp;ex=1#ai:MC900230013</a:t>
            </a:r>
            <a:r>
              <a:rPr lang="cs-CZ" dirty="0" smtClean="0">
                <a:hlinkClick r:id="rId5"/>
              </a:rPr>
              <a:t>|</a:t>
            </a:r>
            <a:endParaRPr lang="cs-CZ" dirty="0" smtClean="0"/>
          </a:p>
          <a:p>
            <a:r>
              <a:rPr lang="cs-CZ" dirty="0">
                <a:hlinkClick r:id="rId6"/>
              </a:rPr>
              <a:t>http://office.microsoft.com/cs-cz/images/results.aspx?qu=kolo&amp;ex=1#ai:MC900294300</a:t>
            </a:r>
            <a:r>
              <a:rPr lang="cs-CZ" dirty="0" smtClean="0">
                <a:hlinkClick r:id="rId6"/>
              </a:rPr>
              <a:t>|</a:t>
            </a:r>
            <a:endParaRPr lang="cs-CZ" dirty="0" smtClean="0"/>
          </a:p>
          <a:p>
            <a:r>
              <a:rPr lang="cs-CZ" dirty="0">
                <a:hlinkClick r:id="rId7"/>
              </a:rPr>
              <a:t>http://office.microsoft.com/cs-cz/images/results.aspx?qu=letadlo&amp;ex=1#ai:MC900295602</a:t>
            </a:r>
            <a:r>
              <a:rPr lang="cs-CZ" dirty="0" smtClean="0">
                <a:hlinkClick r:id="rId7"/>
              </a:rPr>
              <a:t>|</a:t>
            </a:r>
            <a:endParaRPr lang="cs-CZ" dirty="0" smtClean="0"/>
          </a:p>
          <a:p>
            <a:r>
              <a:rPr lang="cs-CZ" dirty="0">
                <a:hlinkClick r:id="rId8"/>
              </a:rPr>
              <a:t>http://office.microsoft.com/cs-cz/images/results.aspx?qu=vrtuln%C3%ADk&amp;ex=1#ai:MC900311930</a:t>
            </a:r>
            <a:r>
              <a:rPr lang="cs-CZ" dirty="0" smtClean="0">
                <a:hlinkClick r:id="rId8"/>
              </a:rPr>
              <a:t>|</a:t>
            </a:r>
            <a:endParaRPr lang="cs-CZ" dirty="0" smtClean="0"/>
          </a:p>
          <a:p>
            <a:r>
              <a:rPr lang="cs-CZ" dirty="0">
                <a:hlinkClick r:id="rId9"/>
              </a:rPr>
              <a:t>http://office.microsoft.com/cs-cz/images/results.aspx?qu=vlak&amp;ex=1#ai:MC900079009|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1501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</Words>
  <Application>Microsoft Office PowerPoint</Application>
  <PresentationFormat>Předvádění na obrazovce (4:3)</PresentationFormat>
  <Paragraphs>29</Paragraphs>
  <Slides>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Doprava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Doprava</dc:title>
  <dc:creator>Martináková Blanka</dc:creator>
  <cp:lastModifiedBy>Nosková Ladislava</cp:lastModifiedBy>
  <cp:revision>6</cp:revision>
  <dcterms:created xsi:type="dcterms:W3CDTF">2013-03-08T07:43:08Z</dcterms:created>
  <dcterms:modified xsi:type="dcterms:W3CDTF">2013-09-30T19:20:01Z</dcterms:modified>
</cp:coreProperties>
</file>