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7C48-DC3E-4B1A-AACC-9015F73F0F12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74E0-96BC-4D42-9F52-319264DBD582}" type="slidenum">
              <a:rPr lang="cs-CZ" smtClean="0"/>
              <a:t>‹#›</a:t>
            </a:fld>
            <a:endParaRPr lang="cs-CZ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7C48-DC3E-4B1A-AACC-9015F73F0F12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74E0-96BC-4D42-9F52-319264DBD58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7C48-DC3E-4B1A-AACC-9015F73F0F12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74E0-96BC-4D42-9F52-319264DBD58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7C48-DC3E-4B1A-AACC-9015F73F0F12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74E0-96BC-4D42-9F52-319264DBD58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7C48-DC3E-4B1A-AACC-9015F73F0F12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74E0-96BC-4D42-9F52-319264DBD58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7C48-DC3E-4B1A-AACC-9015F73F0F12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74E0-96BC-4D42-9F52-319264DBD58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7C48-DC3E-4B1A-AACC-9015F73F0F12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74E0-96BC-4D42-9F52-319264DBD58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7C48-DC3E-4B1A-AACC-9015F73F0F12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74E0-96BC-4D42-9F52-319264DBD58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7C48-DC3E-4B1A-AACC-9015F73F0F12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74E0-96BC-4D42-9F52-319264DBD58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7C48-DC3E-4B1A-AACC-9015F73F0F12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74E0-96BC-4D42-9F52-319264DBD582}" type="slidenum">
              <a:rPr lang="cs-CZ" smtClean="0"/>
              <a:t>‹#›</a:t>
            </a:fld>
            <a:endParaRPr lang="cs-CZ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7C48-DC3E-4B1A-AACC-9015F73F0F12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74E0-96BC-4D42-9F52-319264DBD582}" type="slidenum">
              <a:rPr lang="cs-CZ" smtClean="0"/>
              <a:t>‹#›</a:t>
            </a:fld>
            <a:endParaRPr lang="cs-CZ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4897C48-DC3E-4B1A-AACC-9015F73F0F12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83674E0-96BC-4D42-9F52-319264DBD582}" type="slidenum">
              <a:rPr lang="cs-CZ" smtClean="0"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office.microsoft.com/cs-cz/images/results.aspx?qu=nohy&amp;ex=1#ai:MP900425200" TargetMode="External"/><Relationship Id="rId13" Type="http://schemas.openxmlformats.org/officeDocument/2006/relationships/hyperlink" Target="http://office.microsoft.com/cs-cz/images/results.aspx?qu=jablko&amp;ex=1#ai:MC900334330" TargetMode="External"/><Relationship Id="rId3" Type="http://schemas.openxmlformats.org/officeDocument/2006/relationships/hyperlink" Target="http://office.microsoft.com/cs-cz/images/results.aspx?qu=ko%C4%8Dka&amp;ex=1#ai:MC900440668|" TargetMode="External"/><Relationship Id="rId7" Type="http://schemas.openxmlformats.org/officeDocument/2006/relationships/hyperlink" Target="http://office.microsoft.com/cs-cz/images/results.aspx?qu=d&#237;t&#283;&amp;ex=1#ai:MP900422771" TargetMode="External"/><Relationship Id="rId12" Type="http://schemas.openxmlformats.org/officeDocument/2006/relationships/hyperlink" Target="http://office.microsoft.com/cs-cz/images/results.aspx?qu=jablko&amp;ex=1#ai:MC900439046|" TargetMode="External"/><Relationship Id="rId2" Type="http://schemas.openxmlformats.org/officeDocument/2006/relationships/hyperlink" Target="http://office.microsoft.com/cs-cz/images/results.aspx?qu=pes&amp;ex=1#ai:MC900438127|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office.microsoft.com/cs-cz/images/results.aspx?qu=jaro&amp;ex=1#ai:MP900433779" TargetMode="External"/><Relationship Id="rId11" Type="http://schemas.openxmlformats.org/officeDocument/2006/relationships/hyperlink" Target="http://office.microsoft.com/cs-cz/images/results.aspx?qu=vejce&amp;ex=1#ai:MC900347065" TargetMode="External"/><Relationship Id="rId5" Type="http://schemas.openxmlformats.org/officeDocument/2006/relationships/hyperlink" Target="http://office.microsoft.com/cs-cz/images/results.aspx?qu=lev&amp;ex=1#ai:MC900440667" TargetMode="External"/><Relationship Id="rId10" Type="http://schemas.openxmlformats.org/officeDocument/2006/relationships/hyperlink" Target="http://office.microsoft.com/cs-cz/images/results.aspx?qu=zmrzlina&amp;ex=1#ai:MP900422256" TargetMode="External"/><Relationship Id="rId4" Type="http://schemas.openxmlformats.org/officeDocument/2006/relationships/hyperlink" Target="http://office.microsoft.com/cs-cz/images/results.aspx?qu=zub&amp;ex=1#ai:MC900441807" TargetMode="External"/><Relationship Id="rId9" Type="http://schemas.openxmlformats.org/officeDocument/2006/relationships/hyperlink" Target="http://office.microsoft.com/cs-cz/images/results.aspx?qu=&#269;okol&#225;da&amp;ex=1#ai:MC9002412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Množné číslo podstatných jmen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Anna Blažková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8763" y="188640"/>
            <a:ext cx="6084887" cy="148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0320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541226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Pojmenuj obrázek v čísle jednotném a utvoř číslo množné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3236915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/>
              <a:t>d</a:t>
            </a:r>
            <a:r>
              <a:rPr lang="cs-CZ" sz="2800" dirty="0" smtClean="0"/>
              <a:t>og - </a:t>
            </a:r>
            <a:r>
              <a:rPr lang="cs-CZ" sz="2800" dirty="0" err="1" smtClean="0"/>
              <a:t>dogs</a:t>
            </a:r>
            <a:endParaRPr lang="cs-CZ" sz="28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4644008" y="3248050"/>
            <a:ext cx="18202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err="1"/>
              <a:t>t</a:t>
            </a:r>
            <a:r>
              <a:rPr lang="cs-CZ" sz="2800" dirty="0" err="1" smtClean="0"/>
              <a:t>oof</a:t>
            </a:r>
            <a:r>
              <a:rPr lang="cs-CZ" sz="2800" dirty="0" smtClean="0"/>
              <a:t> - </a:t>
            </a:r>
            <a:r>
              <a:rPr lang="cs-CZ" sz="2800" dirty="0" err="1" smtClean="0"/>
              <a:t>teef</a:t>
            </a:r>
            <a:endParaRPr lang="cs-CZ" sz="28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259598" y="5851488"/>
            <a:ext cx="2391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err="1"/>
              <a:t>c</a:t>
            </a:r>
            <a:r>
              <a:rPr lang="cs-CZ" sz="2800" dirty="0" err="1" smtClean="0"/>
              <a:t>hild</a:t>
            </a:r>
            <a:r>
              <a:rPr lang="cs-CZ" sz="2800" dirty="0" smtClean="0"/>
              <a:t> - </a:t>
            </a:r>
            <a:r>
              <a:rPr lang="cs-CZ" sz="2800" dirty="0" err="1" smtClean="0"/>
              <a:t>children</a:t>
            </a:r>
            <a:endParaRPr lang="cs-CZ" sz="28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3315829" y="6113098"/>
            <a:ext cx="2656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/>
              <a:t>b</a:t>
            </a:r>
            <a:r>
              <a:rPr lang="cs-CZ" sz="2800" dirty="0" smtClean="0"/>
              <a:t>aby - </a:t>
            </a:r>
            <a:r>
              <a:rPr lang="cs-CZ" sz="2800" dirty="0" err="1" smtClean="0"/>
              <a:t>babies</a:t>
            </a:r>
            <a:endParaRPr lang="cs-CZ" sz="28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2714800" y="3349201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err="1" smtClean="0"/>
              <a:t>cat</a:t>
            </a:r>
            <a:r>
              <a:rPr lang="cs-CZ" sz="2800" dirty="0" smtClean="0"/>
              <a:t> - </a:t>
            </a:r>
            <a:r>
              <a:rPr lang="cs-CZ" sz="2800" dirty="0" err="1" smtClean="0"/>
              <a:t>cats</a:t>
            </a:r>
            <a:endParaRPr lang="cs-CZ" sz="28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6601428" y="3123758"/>
            <a:ext cx="2147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err="1"/>
              <a:t>l</a:t>
            </a:r>
            <a:r>
              <a:rPr lang="cs-CZ" sz="2800" dirty="0" err="1" smtClean="0"/>
              <a:t>ion</a:t>
            </a:r>
            <a:r>
              <a:rPr lang="cs-CZ" sz="2800" dirty="0" smtClean="0"/>
              <a:t> - </a:t>
            </a:r>
            <a:r>
              <a:rPr lang="cs-CZ" sz="2800" dirty="0" err="1" smtClean="0"/>
              <a:t>lions</a:t>
            </a:r>
            <a:endParaRPr lang="cs-CZ" sz="28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6601428" y="6179273"/>
            <a:ext cx="20067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err="1"/>
              <a:t>f</a:t>
            </a:r>
            <a:r>
              <a:rPr lang="cs-CZ" sz="2800" dirty="0" err="1" smtClean="0"/>
              <a:t>oot</a:t>
            </a:r>
            <a:r>
              <a:rPr lang="cs-CZ" sz="2800" dirty="0" smtClean="0"/>
              <a:t> - </a:t>
            </a:r>
            <a:r>
              <a:rPr lang="cs-CZ" sz="2800" dirty="0" err="1" smtClean="0"/>
              <a:t>feet</a:t>
            </a:r>
            <a:endParaRPr lang="cs-CZ" sz="2800" dirty="0"/>
          </a:p>
        </p:txBody>
      </p:sp>
      <p:pic>
        <p:nvPicPr>
          <p:cNvPr id="2050" name="Picture 2" descr="C:\Users\andrbl\AppData\Local\Microsoft\Windows\Temporary Internet Files\Content.IE5\KWH0B5P3\MC900440666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307" y="1682747"/>
            <a:ext cx="1307359" cy="1307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ndrbl\AppData\Local\Microsoft\Windows\Temporary Internet Files\Content.IE5\447QUNPR\MC900440668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1747" y="1607816"/>
            <a:ext cx="1382290" cy="1382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andrbl\AppData\Local\Microsoft\Windows\Temporary Internet Files\Content.IE5\SEH6H2H8\MC900440667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7694" y="1416587"/>
            <a:ext cx="1450730" cy="1457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andrbl\AppData\Local\Microsoft\Windows\Temporary Internet Files\Content.IE5\3RTR7QPD\MC900441807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5359" y="1571463"/>
            <a:ext cx="1454995" cy="1454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andrbl\AppData\Local\Microsoft\Windows\Temporary Internet Files\Content.IE5\447QUNPR\MP900433779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788" y="3898722"/>
            <a:ext cx="1256892" cy="1885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:\Users\andrbl\AppData\Local\Microsoft\Windows\Temporary Internet Files\Content.IE5\KWH0B5P3\MP900422771[1]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7361" y="4353014"/>
            <a:ext cx="1613292" cy="1613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0354" y="3925423"/>
            <a:ext cx="2102780" cy="2102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8260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541226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Najdi správný obrázek – odpověď na otázku.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61292" y="1555376"/>
            <a:ext cx="43204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err="1" smtClean="0"/>
              <a:t>Can</a:t>
            </a:r>
            <a:r>
              <a:rPr lang="cs-CZ" sz="2800" dirty="0" smtClean="0"/>
              <a:t> I </a:t>
            </a:r>
            <a:r>
              <a:rPr lang="cs-CZ" sz="2800" dirty="0" err="1" smtClean="0"/>
              <a:t>have</a:t>
            </a:r>
            <a:r>
              <a:rPr lang="cs-CZ" sz="2800" dirty="0" smtClean="0"/>
              <a:t> </a:t>
            </a:r>
            <a:r>
              <a:rPr lang="cs-CZ" sz="2800" dirty="0" err="1" smtClean="0"/>
              <a:t>six</a:t>
            </a:r>
            <a:r>
              <a:rPr lang="cs-CZ" sz="2800" dirty="0" smtClean="0"/>
              <a:t> </a:t>
            </a:r>
            <a:r>
              <a:rPr lang="cs-CZ" sz="2800" dirty="0" err="1" smtClean="0"/>
              <a:t>chocolates</a:t>
            </a:r>
            <a:r>
              <a:rPr lang="cs-CZ" sz="2800" dirty="0"/>
              <a:t>?</a:t>
            </a:r>
          </a:p>
        </p:txBody>
      </p:sp>
      <p:pic>
        <p:nvPicPr>
          <p:cNvPr id="3075" name="Picture 3" descr="C:\Users\andrbl\AppData\Local\Microsoft\Windows\Temporary Internet Files\Content.IE5\KWH0B5P3\MC90024129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1116" y="3734160"/>
            <a:ext cx="1819656" cy="1207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ovéPole 18"/>
          <p:cNvSpPr txBox="1"/>
          <p:nvPr/>
        </p:nvSpPr>
        <p:spPr>
          <a:xfrm>
            <a:off x="323818" y="2463638"/>
            <a:ext cx="43204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err="1" smtClean="0"/>
              <a:t>Can</a:t>
            </a:r>
            <a:r>
              <a:rPr lang="cs-CZ" sz="2800" dirty="0" smtClean="0"/>
              <a:t> I </a:t>
            </a:r>
            <a:r>
              <a:rPr lang="cs-CZ" sz="2800" dirty="0" err="1" smtClean="0"/>
              <a:t>have</a:t>
            </a:r>
            <a:r>
              <a:rPr lang="cs-CZ" sz="2800" dirty="0" smtClean="0"/>
              <a:t> </a:t>
            </a:r>
            <a:r>
              <a:rPr lang="cs-CZ" sz="2800" dirty="0" err="1" smtClean="0"/>
              <a:t>three</a:t>
            </a:r>
            <a:r>
              <a:rPr lang="cs-CZ" sz="2800" dirty="0" smtClean="0"/>
              <a:t> </a:t>
            </a:r>
            <a:r>
              <a:rPr lang="cs-CZ" sz="2800" dirty="0" err="1" smtClean="0"/>
              <a:t>ice</a:t>
            </a:r>
            <a:r>
              <a:rPr lang="cs-CZ" sz="2800" dirty="0" smtClean="0"/>
              <a:t> </a:t>
            </a:r>
            <a:r>
              <a:rPr lang="cs-CZ" sz="2800" dirty="0" err="1" smtClean="0"/>
              <a:t>creams</a:t>
            </a:r>
            <a:r>
              <a:rPr lang="cs-CZ" sz="2800" dirty="0" smtClean="0"/>
              <a:t>?</a:t>
            </a:r>
            <a:endParaRPr lang="cs-CZ" sz="2800" dirty="0"/>
          </a:p>
        </p:txBody>
      </p:sp>
      <p:pic>
        <p:nvPicPr>
          <p:cNvPr id="3076" name="Picture 4" descr="C:\Users\andrbl\AppData\Local\Microsoft\Windows\Temporary Internet Files\Content.IE5\UDCHN7ED\MP900422256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0063" y="4476156"/>
            <a:ext cx="1551708" cy="1560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ovéPole 20"/>
          <p:cNvSpPr txBox="1"/>
          <p:nvPr/>
        </p:nvSpPr>
        <p:spPr>
          <a:xfrm>
            <a:off x="288710" y="3284984"/>
            <a:ext cx="43204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err="1" smtClean="0"/>
              <a:t>Can</a:t>
            </a:r>
            <a:r>
              <a:rPr lang="cs-CZ" sz="2800" dirty="0" smtClean="0"/>
              <a:t> I </a:t>
            </a:r>
            <a:r>
              <a:rPr lang="cs-CZ" sz="2800" dirty="0" err="1" smtClean="0"/>
              <a:t>have</a:t>
            </a:r>
            <a:r>
              <a:rPr lang="cs-CZ" sz="2800" dirty="0" smtClean="0"/>
              <a:t> </a:t>
            </a:r>
            <a:r>
              <a:rPr lang="cs-CZ" sz="2800" dirty="0" err="1" smtClean="0"/>
              <a:t>two</a:t>
            </a:r>
            <a:r>
              <a:rPr lang="cs-CZ" sz="2800" dirty="0" smtClean="0"/>
              <a:t> </a:t>
            </a:r>
            <a:r>
              <a:rPr lang="cs-CZ" sz="2800" dirty="0" err="1" smtClean="0"/>
              <a:t>apples</a:t>
            </a:r>
            <a:r>
              <a:rPr lang="cs-CZ" sz="2800" dirty="0" smtClean="0"/>
              <a:t> ?</a:t>
            </a:r>
            <a:endParaRPr lang="cs-CZ" sz="2800" dirty="0"/>
          </a:p>
        </p:txBody>
      </p:sp>
      <p:pic>
        <p:nvPicPr>
          <p:cNvPr id="3078" name="Picture 6" descr="C:\Users\andrbl\AppData\Local\Microsoft\Windows\Temporary Internet Files\Content.IE5\KWH0B5P3\MC900439046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2668" y="4941168"/>
            <a:ext cx="1460828" cy="1396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ovéPole 23"/>
          <p:cNvSpPr txBox="1"/>
          <p:nvPr/>
        </p:nvSpPr>
        <p:spPr>
          <a:xfrm>
            <a:off x="4609189" y="1816986"/>
            <a:ext cx="43204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err="1" smtClean="0"/>
              <a:t>Can</a:t>
            </a:r>
            <a:r>
              <a:rPr lang="cs-CZ" sz="2800" dirty="0" smtClean="0"/>
              <a:t> I </a:t>
            </a:r>
            <a:r>
              <a:rPr lang="cs-CZ" sz="2800" dirty="0" err="1" smtClean="0"/>
              <a:t>have</a:t>
            </a:r>
            <a:r>
              <a:rPr lang="cs-CZ" sz="2800" dirty="0" smtClean="0"/>
              <a:t> </a:t>
            </a:r>
            <a:r>
              <a:rPr lang="cs-CZ" sz="2800" dirty="0" err="1" smtClean="0"/>
              <a:t>eight</a:t>
            </a:r>
            <a:r>
              <a:rPr lang="cs-CZ" sz="2800" dirty="0" smtClean="0"/>
              <a:t> </a:t>
            </a:r>
            <a:r>
              <a:rPr lang="cs-CZ" sz="2800" dirty="0" err="1" smtClean="0"/>
              <a:t>oranges</a:t>
            </a:r>
            <a:r>
              <a:rPr lang="cs-CZ" sz="2800" dirty="0" smtClean="0"/>
              <a:t>?</a:t>
            </a:r>
            <a:endParaRPr lang="cs-CZ" sz="2800" dirty="0"/>
          </a:p>
        </p:txBody>
      </p:sp>
      <p:pic>
        <p:nvPicPr>
          <p:cNvPr id="3079" name="Picture 7" descr="C:\Users\andrbl\AppData\Local\Microsoft\Windows\Temporary Internet Files\Content.IE5\3IOIVOXX\MC900334330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07" y="4733990"/>
            <a:ext cx="1818742" cy="1303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ovéPole 25"/>
          <p:cNvSpPr txBox="1"/>
          <p:nvPr/>
        </p:nvSpPr>
        <p:spPr>
          <a:xfrm>
            <a:off x="4503257" y="2905780"/>
            <a:ext cx="43204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err="1" smtClean="0"/>
              <a:t>Can</a:t>
            </a:r>
            <a:r>
              <a:rPr lang="cs-CZ" sz="2800" dirty="0" smtClean="0"/>
              <a:t> I </a:t>
            </a:r>
            <a:r>
              <a:rPr lang="cs-CZ" sz="2800" dirty="0" err="1" smtClean="0"/>
              <a:t>have</a:t>
            </a:r>
            <a:r>
              <a:rPr lang="cs-CZ" sz="2800" dirty="0" smtClean="0"/>
              <a:t> </a:t>
            </a:r>
            <a:r>
              <a:rPr lang="cs-CZ" sz="2800" dirty="0" err="1" smtClean="0"/>
              <a:t>twelve</a:t>
            </a:r>
            <a:r>
              <a:rPr lang="cs-CZ" sz="2800" dirty="0" smtClean="0"/>
              <a:t> </a:t>
            </a:r>
            <a:r>
              <a:rPr lang="cs-CZ" sz="2800" dirty="0" err="1" smtClean="0"/>
              <a:t>eggs</a:t>
            </a:r>
            <a:r>
              <a:rPr lang="cs-CZ" sz="2800" dirty="0" smtClean="0"/>
              <a:t>?</a:t>
            </a:r>
            <a:endParaRPr lang="cs-CZ" sz="2800" dirty="0"/>
          </a:p>
        </p:txBody>
      </p:sp>
      <p:pic>
        <p:nvPicPr>
          <p:cNvPr id="3080" name="Picture 8" descr="C:\Users\andrbl\AppData\Local\Microsoft\Windows\Temporary Internet Files\Content.IE5\YA75R9KV\MC900347065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2076" y="5495228"/>
            <a:ext cx="1851660" cy="1083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5004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19" grpId="0"/>
      <p:bldP spid="21" grpId="0"/>
      <p:bldP spid="24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17730"/>
            <a:ext cx="8305800" cy="818982"/>
          </a:xfrm>
        </p:spPr>
        <p:txBody>
          <a:bodyPr>
            <a:normAutofit/>
          </a:bodyPr>
          <a:lstStyle/>
          <a:p>
            <a:r>
              <a:rPr lang="cs-CZ" sz="2800" dirty="0" smtClean="0"/>
              <a:t>Použité obrázky: Klipart Microsoft Office 2010</a:t>
            </a:r>
            <a:endParaRPr lang="cs-CZ" sz="2800" dirty="0"/>
          </a:p>
        </p:txBody>
      </p:sp>
      <p:sp>
        <p:nvSpPr>
          <p:cNvPr id="2" name="Obdélník 1"/>
          <p:cNvSpPr/>
          <p:nvPr/>
        </p:nvSpPr>
        <p:spPr>
          <a:xfrm>
            <a:off x="539552" y="1196752"/>
            <a:ext cx="784887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400" dirty="0">
                <a:latin typeface="Times New Roman" pitchFamily="18" charset="0"/>
                <a:cs typeface="Times New Roman" pitchFamily="18" charset="0"/>
                <a:hlinkClick r:id="rId2"/>
              </a:rPr>
              <a:t>http://office.microsoft.com/cs-cz/images/results.aspx?qu=pes&amp;ex=1#ai:MC900438127</a:t>
            </a:r>
            <a:r>
              <a:rPr lang="cs-CZ" sz="1400" dirty="0" smtClean="0">
                <a:latin typeface="Times New Roman" pitchFamily="18" charset="0"/>
                <a:cs typeface="Times New Roman" pitchFamily="18" charset="0"/>
                <a:hlinkClick r:id="rId2"/>
              </a:rPr>
              <a:t>|</a:t>
            </a:r>
            <a:endParaRPr lang="cs-CZ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400" dirty="0">
                <a:hlinkClick r:id="rId3"/>
              </a:rPr>
              <a:t>http://office.microsoft.com/cs-cz/images/results.aspx?qu=ko%C4%8Dka&amp;ex=1#ai:MC900440668|</a:t>
            </a:r>
            <a:endParaRPr lang="cs-CZ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400" dirty="0">
                <a:hlinkClick r:id="rId4"/>
              </a:rPr>
              <a:t>http://</a:t>
            </a:r>
            <a:r>
              <a:rPr lang="cs-CZ" sz="1400" dirty="0" smtClean="0">
                <a:hlinkClick r:id="rId4"/>
              </a:rPr>
              <a:t>office.microsoft.com/cs-cz/images/results.aspx?qu=zub&amp;ex=1#ai:MC900441807</a:t>
            </a:r>
            <a:endParaRPr lang="cs-CZ" sz="1400" dirty="0" smtClean="0"/>
          </a:p>
          <a:p>
            <a:r>
              <a:rPr lang="cs-CZ" sz="1400" dirty="0">
                <a:hlinkClick r:id="rId5"/>
              </a:rPr>
              <a:t>http://</a:t>
            </a:r>
            <a:r>
              <a:rPr lang="cs-CZ" sz="1400" dirty="0" smtClean="0">
                <a:hlinkClick r:id="rId5"/>
              </a:rPr>
              <a:t>office.microsoft.com/cs-cz/images/results.aspx?qu=lev&amp;ex=1#ai:MC900440667</a:t>
            </a:r>
            <a:endParaRPr lang="cs-CZ" sz="1400" dirty="0" smtClean="0"/>
          </a:p>
          <a:p>
            <a:r>
              <a:rPr lang="cs-CZ" sz="1400" dirty="0">
                <a:hlinkClick r:id="rId6"/>
              </a:rPr>
              <a:t>http://</a:t>
            </a:r>
            <a:r>
              <a:rPr lang="cs-CZ" sz="1400" dirty="0" smtClean="0">
                <a:hlinkClick r:id="rId6"/>
              </a:rPr>
              <a:t>office.microsoft.com/cs-cz/images/results.aspx?qu=jaro&amp;ex=1#ai:MP900433779</a:t>
            </a:r>
            <a:endParaRPr lang="cs-CZ" sz="1400" dirty="0" smtClean="0"/>
          </a:p>
          <a:p>
            <a:r>
              <a:rPr lang="cs-CZ" sz="1400" dirty="0">
                <a:hlinkClick r:id="rId7"/>
              </a:rPr>
              <a:t>http://</a:t>
            </a:r>
            <a:r>
              <a:rPr lang="cs-CZ" sz="1400" dirty="0" smtClean="0">
                <a:hlinkClick r:id="rId7"/>
              </a:rPr>
              <a:t>office.microsoft.com/cs-cz/images/results.aspx?qu=dítě&amp;ex=1#ai:MP900422771</a:t>
            </a:r>
            <a:endParaRPr lang="cs-CZ" sz="1400" dirty="0" smtClean="0"/>
          </a:p>
          <a:p>
            <a:r>
              <a:rPr lang="cs-CZ" sz="1400" dirty="0">
                <a:hlinkClick r:id="rId8"/>
              </a:rPr>
              <a:t>http://</a:t>
            </a:r>
            <a:r>
              <a:rPr lang="cs-CZ" sz="1400" dirty="0" smtClean="0">
                <a:hlinkClick r:id="rId8"/>
              </a:rPr>
              <a:t>office.microsoft.com/cs-cz/images/results.aspx?qu=nohy&amp;ex=1#ai:MP900425200</a:t>
            </a:r>
            <a:endParaRPr lang="cs-CZ" sz="1400" dirty="0" smtClean="0"/>
          </a:p>
          <a:p>
            <a:r>
              <a:rPr lang="cs-CZ" sz="1400" dirty="0">
                <a:hlinkClick r:id="rId9"/>
              </a:rPr>
              <a:t>http://</a:t>
            </a:r>
            <a:r>
              <a:rPr lang="cs-CZ" sz="1400" dirty="0" smtClean="0">
                <a:hlinkClick r:id="rId9"/>
              </a:rPr>
              <a:t>office.microsoft.com/cs-cz/images/results.aspx?qu=čokoláda&amp;ex=1#ai:MC90024129</a:t>
            </a:r>
            <a:endParaRPr lang="cs-CZ" sz="1400" dirty="0" smtClean="0"/>
          </a:p>
          <a:p>
            <a:r>
              <a:rPr lang="cs-CZ" sz="1400" dirty="0">
                <a:hlinkClick r:id="rId10"/>
              </a:rPr>
              <a:t>http://</a:t>
            </a:r>
            <a:r>
              <a:rPr lang="cs-CZ" sz="1400" dirty="0" smtClean="0">
                <a:hlinkClick r:id="rId10"/>
              </a:rPr>
              <a:t>office.microsoft.com/cs-cz/images/results.aspx?qu=zmrzlina&amp;ex=1#ai:MP900422256</a:t>
            </a:r>
            <a:endParaRPr lang="cs-CZ" sz="1400" dirty="0" smtClean="0"/>
          </a:p>
          <a:p>
            <a:r>
              <a:rPr lang="cs-CZ" sz="1400" dirty="0">
                <a:hlinkClick r:id="rId11"/>
              </a:rPr>
              <a:t>http://</a:t>
            </a:r>
            <a:r>
              <a:rPr lang="cs-CZ" sz="1400" dirty="0" smtClean="0">
                <a:hlinkClick r:id="rId11"/>
              </a:rPr>
              <a:t>office.microsoft.com/cs-cz/images/results.aspx?qu=vejce&amp;ex=1#ai:MC900347065</a:t>
            </a:r>
            <a:endParaRPr lang="cs-CZ" sz="1400" dirty="0" smtClean="0"/>
          </a:p>
          <a:p>
            <a:r>
              <a:rPr lang="cs-CZ" sz="1400" dirty="0">
                <a:hlinkClick r:id="rId12"/>
              </a:rPr>
              <a:t>http://office.microsoft.com/cs-cz/images/results.aspx?qu=jablko&amp;ex=1#ai:MC900439046</a:t>
            </a:r>
            <a:r>
              <a:rPr lang="cs-CZ" sz="1400" dirty="0" smtClean="0">
                <a:hlinkClick r:id="rId12"/>
              </a:rPr>
              <a:t>|</a:t>
            </a:r>
            <a:endParaRPr lang="cs-CZ" sz="1400" dirty="0" smtClean="0"/>
          </a:p>
          <a:p>
            <a:r>
              <a:rPr lang="cs-CZ" sz="1400" dirty="0">
                <a:hlinkClick r:id="rId13"/>
              </a:rPr>
              <a:t>http://office.microsoft.com/cs-cz/images/results.aspx?qu=jablko&amp;ex=1#ai:MC900334330</a:t>
            </a:r>
            <a:endParaRPr lang="cs-CZ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ošky">
  <a:themeElements>
    <a:clrScheme name="Stupně šedé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ošky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210</TotalTime>
  <Words>121</Words>
  <Application>Microsoft Office PowerPoint</Application>
  <PresentationFormat>Předvádění na obrazovce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Došky</vt:lpstr>
      <vt:lpstr>Množné číslo podstatných jmen</vt:lpstr>
      <vt:lpstr>Pojmenuj obrázek v čísle jednotném a utvoř číslo množné</vt:lpstr>
      <vt:lpstr>Najdi správný obrázek – odpověď na otázku.</vt:lpstr>
      <vt:lpstr>Použité obrázky: Klipart Microsoft Office 2010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Andrýsková Blanka</dc:creator>
  <cp:lastModifiedBy>Nosková Ladislava</cp:lastModifiedBy>
  <cp:revision>12</cp:revision>
  <dcterms:created xsi:type="dcterms:W3CDTF">2013-03-13T12:01:29Z</dcterms:created>
  <dcterms:modified xsi:type="dcterms:W3CDTF">2013-09-21T20:29:10Z</dcterms:modified>
</cp:coreProperties>
</file>