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6" r:id="rId4"/>
    <p:sldId id="267" r:id="rId5"/>
    <p:sldId id="268" r:id="rId6"/>
    <p:sldId id="269" r:id="rId7"/>
    <p:sldId id="270" r:id="rId8"/>
    <p:sldId id="265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B2ABB-C64B-4722-BB1D-4822A88BD4FA}" type="datetimeFigureOut">
              <a:rPr lang="cs-CZ" smtClean="0"/>
              <a:t>11.9.2013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9161A-6E3A-4072-A8EE-45465CC3C531}" type="slidenum">
              <a:rPr lang="cs-CZ" smtClean="0"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B2ABB-C64B-4722-BB1D-4822A88BD4FA}" type="datetimeFigureOut">
              <a:rPr lang="cs-CZ" smtClean="0"/>
              <a:t>11.9.2013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9161A-6E3A-4072-A8EE-45465CC3C53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B2ABB-C64B-4722-BB1D-4822A88BD4FA}" type="datetimeFigureOut">
              <a:rPr lang="cs-CZ" smtClean="0"/>
              <a:t>11.9.2013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9161A-6E3A-4072-A8EE-45465CC3C53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B2ABB-C64B-4722-BB1D-4822A88BD4FA}" type="datetimeFigureOut">
              <a:rPr lang="cs-CZ" smtClean="0"/>
              <a:t>11.9.2013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9161A-6E3A-4072-A8EE-45465CC3C53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B2ABB-C64B-4722-BB1D-4822A88BD4FA}" type="datetimeFigureOut">
              <a:rPr lang="cs-CZ" smtClean="0"/>
              <a:t>11.9.2013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9161A-6E3A-4072-A8EE-45465CC3C53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B2ABB-C64B-4722-BB1D-4822A88BD4FA}" type="datetimeFigureOut">
              <a:rPr lang="cs-CZ" smtClean="0"/>
              <a:t>11.9.2013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9161A-6E3A-4072-A8EE-45465CC3C53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B2ABB-C64B-4722-BB1D-4822A88BD4FA}" type="datetimeFigureOut">
              <a:rPr lang="cs-CZ" smtClean="0"/>
              <a:t>11.9.2013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9161A-6E3A-4072-A8EE-45465CC3C531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B2ABB-C64B-4722-BB1D-4822A88BD4FA}" type="datetimeFigureOut">
              <a:rPr lang="cs-CZ" smtClean="0"/>
              <a:t>11.9.2013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9161A-6E3A-4072-A8EE-45465CC3C53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B2ABB-C64B-4722-BB1D-4822A88BD4FA}" type="datetimeFigureOut">
              <a:rPr lang="cs-CZ" smtClean="0"/>
              <a:t>11.9.2013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9161A-6E3A-4072-A8EE-45465CC3C53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B2ABB-C64B-4722-BB1D-4822A88BD4FA}" type="datetimeFigureOut">
              <a:rPr lang="cs-CZ" smtClean="0"/>
              <a:t>11.9.2013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9161A-6E3A-4072-A8EE-45465CC3C53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B2ABB-C64B-4722-BB1D-4822A88BD4FA}" type="datetimeFigureOut">
              <a:rPr lang="cs-CZ" smtClean="0"/>
              <a:t>11.9.2013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9161A-6E3A-4072-A8EE-45465CC3C531}" type="slidenum">
              <a:rPr lang="cs-CZ" smtClean="0"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17B2ABB-C64B-4722-BB1D-4822A88BD4FA}" type="datetimeFigureOut">
              <a:rPr lang="cs-CZ" smtClean="0"/>
              <a:t>11.9.2013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1A9161A-6E3A-4072-A8EE-45465CC3C531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office.microsoft.com/cs-cz/images/results.aspx?qu=drak&amp;ex=1#ai:MC900298907" TargetMode="External"/><Relationship Id="rId7" Type="http://schemas.openxmlformats.org/officeDocument/2006/relationships/image" Target="../media/image1.png"/><Relationship Id="rId2" Type="http://schemas.openxmlformats.org/officeDocument/2006/relationships/hyperlink" Target="http://office.microsoft.com/cs-cz/images/results.aspx?qu=krabice&amp;ex=1#ai:MP900448545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office.microsoft.com/cs-cz/images/results.aspx?qu=ko%C4%8Dka&amp;ex=1#ai:MP900446587|" TargetMode="External"/><Relationship Id="rId5" Type="http://schemas.openxmlformats.org/officeDocument/2006/relationships/hyperlink" Target="http://office.microsoft.com/cs-cz/images/results.aspx?qu=smajl&#237;k&amp;ex=1#ai:MC900441576" TargetMode="External"/><Relationship Id="rId4" Type="http://schemas.openxmlformats.org/officeDocument/2006/relationships/hyperlink" Target="http://office.microsoft.com/cs-cz/images/results.aspx?qu=pes&amp;ex=1#ai:MC900434587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Anna Blažková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182880" indent="0">
              <a:buNone/>
            </a:pPr>
            <a:r>
              <a:rPr lang="cs-CZ" dirty="0" smtClean="0"/>
              <a:t>Předložky</a:t>
            </a:r>
            <a:endParaRPr lang="cs-CZ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548680"/>
            <a:ext cx="6084887" cy="1481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81741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683568" y="1788840"/>
            <a:ext cx="32403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000" dirty="0" smtClean="0"/>
              <a:t>in</a:t>
            </a:r>
            <a:endParaRPr lang="cs-CZ" sz="60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2123728" y="2548730"/>
            <a:ext cx="32403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000" dirty="0" err="1" smtClean="0"/>
              <a:t>under</a:t>
            </a:r>
            <a:endParaRPr lang="cs-CZ" sz="60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5904148" y="5165574"/>
            <a:ext cx="32403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000" dirty="0" err="1" smtClean="0"/>
              <a:t>next</a:t>
            </a:r>
            <a:r>
              <a:rPr lang="cs-CZ" sz="6000" dirty="0" smtClean="0"/>
              <a:t> to</a:t>
            </a:r>
            <a:endParaRPr lang="cs-CZ" sz="60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4644008" y="1700808"/>
            <a:ext cx="288032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000" dirty="0" smtClean="0"/>
              <a:t>on</a:t>
            </a:r>
            <a:endParaRPr lang="cs-CZ" sz="60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673937" y="5165575"/>
            <a:ext cx="32403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000" dirty="0" err="1" smtClean="0"/>
              <a:t>over</a:t>
            </a:r>
            <a:endParaRPr lang="cs-CZ" sz="6000" dirty="0"/>
          </a:p>
        </p:txBody>
      </p:sp>
      <p:sp>
        <p:nvSpPr>
          <p:cNvPr id="10" name="TextovéPole 9"/>
          <p:cNvSpPr txBox="1"/>
          <p:nvPr/>
        </p:nvSpPr>
        <p:spPr>
          <a:xfrm>
            <a:off x="4868416" y="3924614"/>
            <a:ext cx="32403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000" dirty="0" err="1" smtClean="0"/>
              <a:t>near</a:t>
            </a:r>
            <a:endParaRPr lang="cs-CZ" sz="6000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323528" y="3963353"/>
            <a:ext cx="32403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000" dirty="0" err="1" smtClean="0"/>
              <a:t>between</a:t>
            </a:r>
            <a:endParaRPr lang="cs-CZ" sz="6000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4824027" y="2804503"/>
            <a:ext cx="373603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000" dirty="0" smtClean="0"/>
              <a:t>In front </a:t>
            </a:r>
            <a:r>
              <a:rPr lang="cs-CZ" sz="6000" dirty="0" err="1" smtClean="0"/>
              <a:t>of</a:t>
            </a:r>
            <a:endParaRPr lang="cs-CZ" sz="6000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2843808" y="5103198"/>
            <a:ext cx="32403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000" dirty="0" err="1" smtClean="0"/>
              <a:t>behind</a:t>
            </a:r>
            <a:endParaRPr lang="cs-CZ" sz="6000" dirty="0"/>
          </a:p>
        </p:txBody>
      </p:sp>
    </p:spTree>
    <p:extLst>
      <p:ext uri="{BB962C8B-B14F-4D97-AF65-F5344CB8AC3E}">
        <p14:creationId xmlns:p14="http://schemas.microsoft.com/office/powerpoint/2010/main" val="4269092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683568" y="1788840"/>
            <a:ext cx="32403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000" dirty="0"/>
              <a:t>v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2123728" y="2548730"/>
            <a:ext cx="32403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000" dirty="0" smtClean="0"/>
              <a:t>pod</a:t>
            </a:r>
            <a:endParaRPr lang="cs-CZ" sz="60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5183560" y="4981126"/>
            <a:ext cx="39604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000" dirty="0"/>
              <a:t>h</a:t>
            </a:r>
            <a:r>
              <a:rPr lang="cs-CZ" sz="6000" dirty="0" smtClean="0"/>
              <a:t>ned vedle</a:t>
            </a:r>
            <a:endParaRPr lang="cs-CZ" sz="60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4644008" y="1700808"/>
            <a:ext cx="288032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000" dirty="0" smtClean="0"/>
              <a:t>na</a:t>
            </a:r>
            <a:endParaRPr lang="cs-CZ" sz="60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323528" y="5165575"/>
            <a:ext cx="32403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000" dirty="0" smtClean="0"/>
              <a:t>nad</a:t>
            </a:r>
            <a:endParaRPr lang="cs-CZ" sz="6000" dirty="0"/>
          </a:p>
        </p:txBody>
      </p:sp>
      <p:sp>
        <p:nvSpPr>
          <p:cNvPr id="10" name="TextovéPole 9"/>
          <p:cNvSpPr txBox="1"/>
          <p:nvPr/>
        </p:nvSpPr>
        <p:spPr>
          <a:xfrm>
            <a:off x="4868416" y="3924614"/>
            <a:ext cx="32403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000" dirty="0" smtClean="0"/>
              <a:t>poblíž</a:t>
            </a:r>
            <a:endParaRPr lang="cs-CZ" sz="6000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323528" y="3963353"/>
            <a:ext cx="32403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000" dirty="0" smtClean="0"/>
              <a:t>mezi</a:t>
            </a:r>
            <a:endParaRPr lang="cs-CZ" sz="6000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4824027" y="2804503"/>
            <a:ext cx="373603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000" dirty="0" smtClean="0"/>
              <a:t>před</a:t>
            </a:r>
            <a:endParaRPr lang="cs-CZ" sz="6000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2411760" y="5445224"/>
            <a:ext cx="32403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000" dirty="0" smtClean="0"/>
              <a:t>za</a:t>
            </a:r>
            <a:endParaRPr lang="cs-CZ" sz="6000" dirty="0"/>
          </a:p>
        </p:txBody>
      </p:sp>
      <p:sp>
        <p:nvSpPr>
          <p:cNvPr id="14" name="Nadpis 1"/>
          <p:cNvSpPr txBox="1">
            <a:spLocks/>
          </p:cNvSpPr>
          <p:nvPr/>
        </p:nvSpPr>
        <p:spPr>
          <a:xfrm>
            <a:off x="1259632" y="404664"/>
            <a:ext cx="6512511" cy="1143000"/>
          </a:xfrm>
          <a:prstGeom prst="rect">
            <a:avLst/>
          </a:prstGeom>
        </p:spPr>
        <p:txBody>
          <a:bodyPr/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>
              <a:buFont typeface="Georgia" pitchFamily="18" charset="0"/>
              <a:buNone/>
            </a:pPr>
            <a:r>
              <a:rPr lang="cs-CZ" smtClean="0"/>
              <a:t>Správně je to takto: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19140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3"/>
          <p:cNvSpPr txBox="1">
            <a:spLocks/>
          </p:cNvSpPr>
          <p:nvPr/>
        </p:nvSpPr>
        <p:spPr>
          <a:xfrm>
            <a:off x="1187622" y="332656"/>
            <a:ext cx="7272809" cy="1321492"/>
          </a:xfrm>
          <a:prstGeom prst="rect">
            <a:avLst/>
          </a:prstGeom>
        </p:spPr>
        <p:txBody>
          <a:bodyPr/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>
              <a:buFont typeface="Georgia" pitchFamily="18" charset="0"/>
              <a:buNone/>
            </a:pPr>
            <a:r>
              <a:rPr lang="cs-CZ" dirty="0" smtClean="0"/>
              <a:t>Podle obrázku utvoř anglicky větu.</a:t>
            </a:r>
            <a:endParaRPr lang="cs-CZ" dirty="0"/>
          </a:p>
        </p:txBody>
      </p:sp>
      <p:pic>
        <p:nvPicPr>
          <p:cNvPr id="1027" name="Picture 3" descr="C:\Users\martinakova\AppData\Local\Microsoft\Windows\Temporary Internet Files\Content.IE5\4OX4DYTQ\MP900448545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2528670"/>
            <a:ext cx="2088232" cy="2357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ovéPole 2"/>
          <p:cNvSpPr txBox="1"/>
          <p:nvPr/>
        </p:nvSpPr>
        <p:spPr>
          <a:xfrm>
            <a:off x="1475656" y="5373216"/>
            <a:ext cx="61206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600" dirty="0" smtClean="0"/>
              <a:t>A pink </a:t>
            </a:r>
            <a:r>
              <a:rPr lang="cs-CZ" sz="3600" dirty="0" err="1" smtClean="0"/>
              <a:t>kite</a:t>
            </a:r>
            <a:r>
              <a:rPr lang="cs-CZ" sz="3600" dirty="0" smtClean="0"/>
              <a:t> </a:t>
            </a:r>
            <a:r>
              <a:rPr lang="cs-CZ" sz="3600" dirty="0" err="1" smtClean="0"/>
              <a:t>is</a:t>
            </a:r>
            <a:r>
              <a:rPr lang="cs-CZ" sz="3600" dirty="0" smtClean="0"/>
              <a:t> </a:t>
            </a:r>
            <a:r>
              <a:rPr lang="cs-CZ" sz="3600" dirty="0" err="1" smtClean="0"/>
              <a:t>next</a:t>
            </a:r>
            <a:r>
              <a:rPr lang="cs-CZ" sz="3600" dirty="0" smtClean="0"/>
              <a:t> to </a:t>
            </a:r>
            <a:r>
              <a:rPr lang="cs-CZ" sz="3600" dirty="0" err="1" smtClean="0"/>
              <a:t>the</a:t>
            </a:r>
            <a:r>
              <a:rPr lang="cs-CZ" sz="3600" dirty="0" smtClean="0"/>
              <a:t> box</a:t>
            </a:r>
            <a:endParaRPr lang="cs-CZ" sz="36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4026" y="3140968"/>
            <a:ext cx="18288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30057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3"/>
          <p:cNvSpPr txBox="1">
            <a:spLocks/>
          </p:cNvSpPr>
          <p:nvPr/>
        </p:nvSpPr>
        <p:spPr>
          <a:xfrm>
            <a:off x="1187622" y="332656"/>
            <a:ext cx="7272809" cy="1321492"/>
          </a:xfrm>
          <a:prstGeom prst="rect">
            <a:avLst/>
          </a:prstGeom>
        </p:spPr>
        <p:txBody>
          <a:bodyPr/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>
              <a:buFont typeface="Georgia" pitchFamily="18" charset="0"/>
              <a:buNone/>
            </a:pPr>
            <a:r>
              <a:rPr lang="cs-CZ" dirty="0" smtClean="0"/>
              <a:t>Podle obrázku utvoř anglicky větu.</a:t>
            </a:r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251520" y="5373216"/>
            <a:ext cx="8424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600" dirty="0" smtClean="0"/>
              <a:t>A </a:t>
            </a:r>
            <a:r>
              <a:rPr lang="cs-CZ" sz="3600" dirty="0" err="1" smtClean="0"/>
              <a:t>colour</a:t>
            </a:r>
            <a:r>
              <a:rPr lang="cs-CZ" sz="3600" dirty="0" smtClean="0"/>
              <a:t> </a:t>
            </a:r>
            <a:r>
              <a:rPr lang="cs-CZ" sz="3600" dirty="0" err="1" smtClean="0"/>
              <a:t>ball</a:t>
            </a:r>
            <a:r>
              <a:rPr lang="cs-CZ" sz="3600" dirty="0" smtClean="0"/>
              <a:t> </a:t>
            </a:r>
            <a:r>
              <a:rPr lang="cs-CZ" sz="3600" dirty="0" err="1" smtClean="0"/>
              <a:t>is</a:t>
            </a:r>
            <a:r>
              <a:rPr lang="cs-CZ" sz="3600" dirty="0" smtClean="0"/>
              <a:t> </a:t>
            </a:r>
            <a:r>
              <a:rPr lang="cs-CZ" sz="3600" dirty="0" err="1" smtClean="0"/>
              <a:t>under</a:t>
            </a:r>
            <a:r>
              <a:rPr lang="cs-CZ" sz="3600" dirty="0" smtClean="0"/>
              <a:t> </a:t>
            </a:r>
            <a:r>
              <a:rPr lang="cs-CZ" sz="3600" dirty="0" err="1" smtClean="0"/>
              <a:t>the</a:t>
            </a:r>
            <a:r>
              <a:rPr lang="cs-CZ" sz="3600" dirty="0" smtClean="0"/>
              <a:t> </a:t>
            </a:r>
            <a:r>
              <a:rPr lang="cs-CZ" sz="3600" dirty="0" err="1" smtClean="0"/>
              <a:t>brown</a:t>
            </a:r>
            <a:r>
              <a:rPr lang="cs-CZ" sz="3600" dirty="0" smtClean="0"/>
              <a:t> dog.</a:t>
            </a:r>
            <a:endParaRPr lang="cs-CZ" sz="36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2514600"/>
            <a:ext cx="18288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09612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3"/>
          <p:cNvSpPr txBox="1">
            <a:spLocks/>
          </p:cNvSpPr>
          <p:nvPr/>
        </p:nvSpPr>
        <p:spPr>
          <a:xfrm>
            <a:off x="1187622" y="332656"/>
            <a:ext cx="7272809" cy="1321492"/>
          </a:xfrm>
          <a:prstGeom prst="rect">
            <a:avLst/>
          </a:prstGeom>
        </p:spPr>
        <p:txBody>
          <a:bodyPr/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>
              <a:buFont typeface="Georgia" pitchFamily="18" charset="0"/>
              <a:buNone/>
            </a:pPr>
            <a:r>
              <a:rPr lang="cs-CZ" dirty="0" smtClean="0"/>
              <a:t>Podle obrázku utvoř anglicky větu.</a:t>
            </a:r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1403648" y="5373216"/>
            <a:ext cx="58326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600" dirty="0" err="1" smtClean="0"/>
              <a:t>Two</a:t>
            </a:r>
            <a:r>
              <a:rPr lang="cs-CZ" sz="3600" dirty="0" smtClean="0"/>
              <a:t> </a:t>
            </a:r>
            <a:r>
              <a:rPr lang="cs-CZ" sz="3600" dirty="0" err="1" smtClean="0"/>
              <a:t>bags</a:t>
            </a:r>
            <a:r>
              <a:rPr lang="cs-CZ" sz="3600" dirty="0" smtClean="0"/>
              <a:t> are in my </a:t>
            </a:r>
            <a:r>
              <a:rPr lang="cs-CZ" sz="3600" dirty="0" err="1" smtClean="0"/>
              <a:t>hands</a:t>
            </a:r>
            <a:r>
              <a:rPr lang="cs-CZ" sz="3600" dirty="0" smtClean="0"/>
              <a:t>.</a:t>
            </a:r>
            <a:endParaRPr lang="cs-CZ" sz="3600" dirty="0"/>
          </a:p>
        </p:txBody>
      </p:sp>
      <p:pic>
        <p:nvPicPr>
          <p:cNvPr id="3074" name="Picture 2" descr="C:\Users\martinakova\AppData\Local\Microsoft\Windows\Temporary Internet Files\Content.IE5\FNY21UD2\MC900441576[1]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2564904"/>
            <a:ext cx="2887251" cy="2088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1197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3"/>
          <p:cNvSpPr txBox="1">
            <a:spLocks/>
          </p:cNvSpPr>
          <p:nvPr/>
        </p:nvSpPr>
        <p:spPr>
          <a:xfrm>
            <a:off x="1187622" y="332656"/>
            <a:ext cx="7272809" cy="1321492"/>
          </a:xfrm>
          <a:prstGeom prst="rect">
            <a:avLst/>
          </a:prstGeom>
        </p:spPr>
        <p:txBody>
          <a:bodyPr/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>
              <a:buFont typeface="Georgia" pitchFamily="18" charset="0"/>
              <a:buNone/>
            </a:pPr>
            <a:r>
              <a:rPr lang="cs-CZ" dirty="0" smtClean="0"/>
              <a:t>Podle obrázku utvoř anglicky větu.</a:t>
            </a:r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467544" y="5696381"/>
            <a:ext cx="8424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600" dirty="0" smtClean="0"/>
              <a:t>A </a:t>
            </a:r>
            <a:r>
              <a:rPr lang="cs-CZ" sz="3600" dirty="0" err="1" smtClean="0"/>
              <a:t>cat</a:t>
            </a:r>
            <a:r>
              <a:rPr lang="cs-CZ" sz="3600" dirty="0" smtClean="0"/>
              <a:t> and </a:t>
            </a:r>
            <a:r>
              <a:rPr lang="cs-CZ" sz="3600" dirty="0" err="1" smtClean="0"/>
              <a:t>duck</a:t>
            </a:r>
            <a:r>
              <a:rPr lang="cs-CZ" sz="3600" dirty="0" smtClean="0"/>
              <a:t> are in front </a:t>
            </a:r>
            <a:r>
              <a:rPr lang="cs-CZ" sz="3600" dirty="0" err="1" smtClean="0"/>
              <a:t>of</a:t>
            </a:r>
            <a:r>
              <a:rPr lang="cs-CZ" sz="3600" dirty="0" smtClean="0"/>
              <a:t> </a:t>
            </a:r>
            <a:r>
              <a:rPr lang="cs-CZ" sz="3600" dirty="0" err="1" smtClean="0"/>
              <a:t>the</a:t>
            </a:r>
            <a:r>
              <a:rPr lang="cs-CZ" sz="3600" dirty="0" smtClean="0"/>
              <a:t> </a:t>
            </a:r>
            <a:r>
              <a:rPr lang="cs-CZ" sz="3600" dirty="0" err="1" smtClean="0"/>
              <a:t>tree</a:t>
            </a:r>
            <a:r>
              <a:rPr lang="cs-CZ" sz="3600" dirty="0" smtClean="0"/>
              <a:t>.</a:t>
            </a:r>
            <a:endParaRPr lang="cs-CZ" sz="3600" dirty="0"/>
          </a:p>
        </p:txBody>
      </p:sp>
      <p:pic>
        <p:nvPicPr>
          <p:cNvPr id="4098" name="Picture 2" descr="C:\Users\martinakova\AppData\Local\Microsoft\Windows\Temporary Internet Files\Content.IE5\FNY21UD2\MP900446587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1916832"/>
            <a:ext cx="2251906" cy="2916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1197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827584" y="980728"/>
            <a:ext cx="7175351" cy="1793167"/>
          </a:xfrm>
        </p:spPr>
        <p:txBody>
          <a:bodyPr/>
          <a:lstStyle/>
          <a:p>
            <a:pPr marL="182880" indent="0" algn="ctr">
              <a:buNone/>
            </a:pPr>
            <a:r>
              <a:rPr lang="cs-CZ" sz="8000" dirty="0" smtClean="0"/>
              <a:t>OK</a:t>
            </a:r>
            <a:r>
              <a:rPr lang="cs-CZ" sz="8000" dirty="0" smtClean="0"/>
              <a:t>!</a:t>
            </a:r>
            <a:br>
              <a:rPr lang="cs-CZ" sz="8000" dirty="0" smtClean="0"/>
            </a:br>
            <a:endParaRPr lang="cs-CZ" sz="8000" dirty="0"/>
          </a:p>
        </p:txBody>
      </p:sp>
      <p:sp>
        <p:nvSpPr>
          <p:cNvPr id="3" name="Obdélník 2"/>
          <p:cNvSpPr/>
          <p:nvPr/>
        </p:nvSpPr>
        <p:spPr>
          <a:xfrm>
            <a:off x="2286000" y="2967335"/>
            <a:ext cx="567037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800" dirty="0">
                <a:hlinkClick r:id="rId2"/>
              </a:rPr>
              <a:t>http://</a:t>
            </a:r>
            <a:r>
              <a:rPr lang="cs-CZ" sz="800" dirty="0" smtClean="0">
                <a:hlinkClick r:id="rId2"/>
              </a:rPr>
              <a:t>office.microsoft.com/cs-cz/images/results.aspx?qu=krabice&amp;ex=1#ai:MP900448545</a:t>
            </a:r>
            <a:endParaRPr lang="cs-CZ" sz="800" dirty="0" smtClean="0"/>
          </a:p>
          <a:p>
            <a:r>
              <a:rPr lang="cs-CZ" sz="800" dirty="0">
                <a:hlinkClick r:id="rId3"/>
              </a:rPr>
              <a:t>http://</a:t>
            </a:r>
            <a:r>
              <a:rPr lang="cs-CZ" sz="800" dirty="0" smtClean="0">
                <a:hlinkClick r:id="rId3"/>
              </a:rPr>
              <a:t>office.microsoft.com/cs-cz/images/results.aspx?qu=drak&amp;ex=1#ai:MC900298907</a:t>
            </a:r>
            <a:endParaRPr lang="cs-CZ" sz="800" dirty="0" smtClean="0"/>
          </a:p>
          <a:p>
            <a:r>
              <a:rPr lang="cs-CZ" sz="800" dirty="0">
                <a:hlinkClick r:id="rId4"/>
              </a:rPr>
              <a:t>http://</a:t>
            </a:r>
            <a:r>
              <a:rPr lang="cs-CZ" sz="800" dirty="0" smtClean="0">
                <a:hlinkClick r:id="rId4"/>
              </a:rPr>
              <a:t>office.microsoft.com/cs-cz/images/results.aspx?qu=pes&amp;ex=1#ai:MC900434587</a:t>
            </a:r>
            <a:endParaRPr lang="cs-CZ" sz="800" dirty="0" smtClean="0"/>
          </a:p>
          <a:p>
            <a:r>
              <a:rPr lang="cs-CZ" sz="800" dirty="0">
                <a:hlinkClick r:id="rId5"/>
              </a:rPr>
              <a:t>http://</a:t>
            </a:r>
            <a:r>
              <a:rPr lang="cs-CZ" sz="800" dirty="0" smtClean="0">
                <a:hlinkClick r:id="rId5"/>
              </a:rPr>
              <a:t>office.microsoft.com/cs-cz/images/results.aspx?qu=smajlík&amp;ex=1#ai:MC900441576</a:t>
            </a:r>
            <a:endParaRPr lang="cs-CZ" sz="800" dirty="0" smtClean="0"/>
          </a:p>
          <a:p>
            <a:r>
              <a:rPr lang="cs-CZ" sz="800" dirty="0">
                <a:hlinkClick r:id="rId6"/>
              </a:rPr>
              <a:t>http://office.microsoft.com/cs-cz/images/results.aspx?qu=ko%C4%8Dka&amp;ex=1#ai:MP900446587|</a:t>
            </a:r>
            <a:endParaRPr lang="cs-CZ" sz="8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8762" y="4653136"/>
            <a:ext cx="6084887" cy="1481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36305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erodynamika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erodynamika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erodynamika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48</TotalTime>
  <Words>107</Words>
  <Application>Microsoft Office PowerPoint</Application>
  <PresentationFormat>Předvádění na obrazovce (4:3)</PresentationFormat>
  <Paragraphs>35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Aerodynamika</vt:lpstr>
      <vt:lpstr>Předložky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OK!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NUMBERS</dc:title>
  <dc:creator>Martináková Blanka</dc:creator>
  <cp:lastModifiedBy>Nosková Ladislava</cp:lastModifiedBy>
  <cp:revision>7</cp:revision>
  <dcterms:created xsi:type="dcterms:W3CDTF">2013-03-08T07:25:50Z</dcterms:created>
  <dcterms:modified xsi:type="dcterms:W3CDTF">2013-09-11T18:23:25Z</dcterms:modified>
</cp:coreProperties>
</file>