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65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cs-cz/images/results.aspx?qu=drak&amp;ex=1#ai:MC900298907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://office.microsoft.com/cs-cz/images/results.aspx?qu=krabice&amp;ex=1#ai:MP90044854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office.microsoft.com/cs-cz/images/results.aspx?qu=ko%C4%8Dka&amp;ex=1#ai:MP900446587|" TargetMode="External"/><Relationship Id="rId5" Type="http://schemas.openxmlformats.org/officeDocument/2006/relationships/hyperlink" Target="http://office.microsoft.com/cs-cz/images/results.aspx?qu=smajl&#237;k&amp;ex=1#ai:MC900441576" TargetMode="External"/><Relationship Id="rId4" Type="http://schemas.openxmlformats.org/officeDocument/2006/relationships/hyperlink" Target="http://office.microsoft.com/cs-cz/images/results.aspx?qu=pes&amp;ex=1#ai:MC90043458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Anna Blažková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cs-CZ" dirty="0" smtClean="0"/>
              <a:t>Předložky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8680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174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1788840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smtClean="0"/>
              <a:t>in</a:t>
            </a:r>
            <a:endParaRPr lang="cs-CZ" sz="6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123728" y="2548730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under</a:t>
            </a:r>
            <a:endParaRPr lang="cs-CZ" sz="6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5904148" y="5165574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next</a:t>
            </a:r>
            <a:r>
              <a:rPr lang="cs-CZ" sz="6000" dirty="0" smtClean="0"/>
              <a:t> to</a:t>
            </a:r>
            <a:endParaRPr lang="cs-CZ" sz="6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44008" y="1700808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smtClean="0"/>
              <a:t>on</a:t>
            </a:r>
            <a:endParaRPr lang="cs-CZ" sz="60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673937" y="5165575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over</a:t>
            </a:r>
            <a:endParaRPr lang="cs-CZ" sz="60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868416" y="3924614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near</a:t>
            </a:r>
            <a:endParaRPr lang="cs-CZ" sz="6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323528" y="3963353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between</a:t>
            </a:r>
            <a:endParaRPr lang="cs-CZ" sz="60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824027" y="2804503"/>
            <a:ext cx="3736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smtClean="0"/>
              <a:t>In front </a:t>
            </a:r>
            <a:r>
              <a:rPr lang="cs-CZ" sz="6000" dirty="0" err="1" smtClean="0"/>
              <a:t>of</a:t>
            </a:r>
            <a:endParaRPr lang="cs-CZ" sz="60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2843808" y="5103198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behind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426909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1788840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/>
              <a:t>v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123728" y="2548730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smtClean="0"/>
              <a:t>pod</a:t>
            </a:r>
            <a:endParaRPr lang="cs-CZ" sz="6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5183560" y="4981126"/>
            <a:ext cx="3960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/>
              <a:t>h</a:t>
            </a:r>
            <a:r>
              <a:rPr lang="cs-CZ" sz="6000" dirty="0" smtClean="0"/>
              <a:t>ned vedle</a:t>
            </a:r>
            <a:endParaRPr lang="cs-CZ" sz="6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44008" y="1700808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smtClean="0"/>
              <a:t>na</a:t>
            </a:r>
            <a:endParaRPr lang="cs-CZ" sz="60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23528" y="5165575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smtClean="0"/>
              <a:t>nad</a:t>
            </a:r>
            <a:endParaRPr lang="cs-CZ" sz="60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868416" y="3924614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smtClean="0"/>
              <a:t>poblíž</a:t>
            </a:r>
            <a:endParaRPr lang="cs-CZ" sz="6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323528" y="3963353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smtClean="0"/>
              <a:t>mezi</a:t>
            </a:r>
            <a:endParaRPr lang="cs-CZ" sz="60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824027" y="2804503"/>
            <a:ext cx="3736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smtClean="0"/>
              <a:t>před</a:t>
            </a:r>
            <a:endParaRPr lang="cs-CZ" sz="60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2411760" y="5445224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smtClean="0"/>
              <a:t>za</a:t>
            </a:r>
            <a:endParaRPr lang="cs-CZ" sz="6000" dirty="0"/>
          </a:p>
        </p:txBody>
      </p:sp>
      <p:sp>
        <p:nvSpPr>
          <p:cNvPr id="14" name="Nadpis 1"/>
          <p:cNvSpPr txBox="1">
            <a:spLocks/>
          </p:cNvSpPr>
          <p:nvPr/>
        </p:nvSpPr>
        <p:spPr>
          <a:xfrm>
            <a:off x="1259632" y="404664"/>
            <a:ext cx="6512511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cs-CZ" smtClean="0"/>
              <a:t>Správně je to takto: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914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3"/>
          <p:cNvSpPr txBox="1">
            <a:spLocks/>
          </p:cNvSpPr>
          <p:nvPr/>
        </p:nvSpPr>
        <p:spPr>
          <a:xfrm>
            <a:off x="1187622" y="332656"/>
            <a:ext cx="7272809" cy="1321492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cs-CZ" dirty="0" smtClean="0"/>
              <a:t>Podle obrázku utvoř anglicky větu.</a:t>
            </a:r>
            <a:endParaRPr lang="cs-CZ" dirty="0"/>
          </a:p>
        </p:txBody>
      </p:sp>
      <p:pic>
        <p:nvPicPr>
          <p:cNvPr id="1027" name="Picture 3" descr="C:\Users\martinakova\AppData\Local\Microsoft\Windows\Temporary Internet Files\Content.IE5\4OX4DYTQ\MP900448545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28670"/>
            <a:ext cx="2088232" cy="23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475656" y="5373216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A pink </a:t>
            </a:r>
            <a:r>
              <a:rPr lang="cs-CZ" sz="3600" dirty="0" err="1" smtClean="0"/>
              <a:t>kite</a:t>
            </a:r>
            <a:r>
              <a:rPr lang="cs-CZ" sz="3600" dirty="0" smtClean="0"/>
              <a:t> </a:t>
            </a:r>
            <a:r>
              <a:rPr lang="cs-CZ" sz="3600" dirty="0" err="1" smtClean="0"/>
              <a:t>is</a:t>
            </a:r>
            <a:r>
              <a:rPr lang="cs-CZ" sz="3600" dirty="0" smtClean="0"/>
              <a:t> </a:t>
            </a:r>
            <a:r>
              <a:rPr lang="cs-CZ" sz="3600" dirty="0" err="1" smtClean="0"/>
              <a:t>next</a:t>
            </a:r>
            <a:r>
              <a:rPr lang="cs-CZ" sz="3600" dirty="0" smtClean="0"/>
              <a:t> to </a:t>
            </a:r>
            <a:r>
              <a:rPr lang="cs-CZ" sz="3600" dirty="0" err="1" smtClean="0"/>
              <a:t>the</a:t>
            </a:r>
            <a:r>
              <a:rPr lang="cs-CZ" sz="3600" dirty="0" smtClean="0"/>
              <a:t> box</a:t>
            </a:r>
            <a:endParaRPr lang="cs-CZ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6" y="314096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05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3"/>
          <p:cNvSpPr txBox="1">
            <a:spLocks/>
          </p:cNvSpPr>
          <p:nvPr/>
        </p:nvSpPr>
        <p:spPr>
          <a:xfrm>
            <a:off x="1187622" y="332656"/>
            <a:ext cx="7272809" cy="1321492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cs-CZ" dirty="0" smtClean="0"/>
              <a:t>Podle obrázku utvoř anglicky větu.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251520" y="537321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A </a:t>
            </a:r>
            <a:r>
              <a:rPr lang="cs-CZ" sz="3600" dirty="0" err="1" smtClean="0"/>
              <a:t>colour</a:t>
            </a:r>
            <a:r>
              <a:rPr lang="cs-CZ" sz="3600" dirty="0" smtClean="0"/>
              <a:t> </a:t>
            </a:r>
            <a:r>
              <a:rPr lang="cs-CZ" sz="3600" dirty="0" err="1" smtClean="0"/>
              <a:t>ball</a:t>
            </a:r>
            <a:r>
              <a:rPr lang="cs-CZ" sz="3600" dirty="0" smtClean="0"/>
              <a:t> </a:t>
            </a:r>
            <a:r>
              <a:rPr lang="cs-CZ" sz="3600" dirty="0" err="1" smtClean="0"/>
              <a:t>is</a:t>
            </a:r>
            <a:r>
              <a:rPr lang="cs-CZ" sz="3600" dirty="0" smtClean="0"/>
              <a:t> </a:t>
            </a:r>
            <a:r>
              <a:rPr lang="cs-CZ" sz="3600" dirty="0" err="1" smtClean="0"/>
              <a:t>under</a:t>
            </a:r>
            <a:r>
              <a:rPr lang="cs-CZ" sz="3600" dirty="0" smtClean="0"/>
              <a:t> </a:t>
            </a:r>
            <a:r>
              <a:rPr lang="cs-CZ" sz="3600" dirty="0" err="1" smtClean="0"/>
              <a:t>the</a:t>
            </a:r>
            <a:r>
              <a:rPr lang="cs-CZ" sz="3600" dirty="0" smtClean="0"/>
              <a:t> </a:t>
            </a:r>
            <a:r>
              <a:rPr lang="cs-CZ" sz="3600" dirty="0" err="1" smtClean="0"/>
              <a:t>brown</a:t>
            </a:r>
            <a:r>
              <a:rPr lang="cs-CZ" sz="3600" dirty="0" smtClean="0"/>
              <a:t> dog.</a:t>
            </a:r>
            <a:endParaRPr lang="cs-CZ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5146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61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3"/>
          <p:cNvSpPr txBox="1">
            <a:spLocks/>
          </p:cNvSpPr>
          <p:nvPr/>
        </p:nvSpPr>
        <p:spPr>
          <a:xfrm>
            <a:off x="1187622" y="332656"/>
            <a:ext cx="7272809" cy="1321492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cs-CZ" dirty="0" smtClean="0"/>
              <a:t>Podle obrázku utvoř anglicky větu.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403648" y="5373216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err="1" smtClean="0"/>
              <a:t>Two</a:t>
            </a:r>
            <a:r>
              <a:rPr lang="cs-CZ" sz="3600" dirty="0" smtClean="0"/>
              <a:t> </a:t>
            </a:r>
            <a:r>
              <a:rPr lang="cs-CZ" sz="3600" dirty="0" err="1" smtClean="0"/>
              <a:t>bags</a:t>
            </a:r>
            <a:r>
              <a:rPr lang="cs-CZ" sz="3600" dirty="0" smtClean="0"/>
              <a:t> are in my </a:t>
            </a:r>
            <a:r>
              <a:rPr lang="cs-CZ" sz="3600" dirty="0" err="1" smtClean="0"/>
              <a:t>hands</a:t>
            </a:r>
            <a:r>
              <a:rPr lang="cs-CZ" sz="3600" dirty="0" smtClean="0"/>
              <a:t>.</a:t>
            </a:r>
            <a:endParaRPr lang="cs-CZ" sz="3600" dirty="0"/>
          </a:p>
        </p:txBody>
      </p:sp>
      <p:pic>
        <p:nvPicPr>
          <p:cNvPr id="3074" name="Picture 2" descr="C:\Users\martinakova\AppData\Local\Microsoft\Windows\Temporary Internet Files\Content.IE5\FNY21UD2\MC900441576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64904"/>
            <a:ext cx="288725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19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3"/>
          <p:cNvSpPr txBox="1">
            <a:spLocks/>
          </p:cNvSpPr>
          <p:nvPr/>
        </p:nvSpPr>
        <p:spPr>
          <a:xfrm>
            <a:off x="1187622" y="332656"/>
            <a:ext cx="7272809" cy="1321492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cs-CZ" dirty="0" smtClean="0"/>
              <a:t>Podle obrázku utvoř anglicky větu.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67544" y="5696381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A </a:t>
            </a:r>
            <a:r>
              <a:rPr lang="cs-CZ" sz="3600" dirty="0" err="1" smtClean="0"/>
              <a:t>cat</a:t>
            </a:r>
            <a:r>
              <a:rPr lang="cs-CZ" sz="3600" dirty="0" smtClean="0"/>
              <a:t> and </a:t>
            </a:r>
            <a:r>
              <a:rPr lang="cs-CZ" sz="3600" dirty="0" err="1" smtClean="0"/>
              <a:t>duck</a:t>
            </a:r>
            <a:r>
              <a:rPr lang="cs-CZ" sz="3600" dirty="0" smtClean="0"/>
              <a:t> are in front </a:t>
            </a:r>
            <a:r>
              <a:rPr lang="cs-CZ" sz="3600" dirty="0" err="1" smtClean="0"/>
              <a:t>of</a:t>
            </a:r>
            <a:r>
              <a:rPr lang="cs-CZ" sz="3600" dirty="0" smtClean="0"/>
              <a:t> </a:t>
            </a:r>
            <a:r>
              <a:rPr lang="cs-CZ" sz="3600" dirty="0" err="1" smtClean="0"/>
              <a:t>the</a:t>
            </a:r>
            <a:r>
              <a:rPr lang="cs-CZ" sz="3600" dirty="0" smtClean="0"/>
              <a:t> </a:t>
            </a:r>
            <a:r>
              <a:rPr lang="cs-CZ" sz="3600" dirty="0" err="1" smtClean="0"/>
              <a:t>tree</a:t>
            </a:r>
            <a:r>
              <a:rPr lang="cs-CZ" sz="3600" dirty="0" smtClean="0"/>
              <a:t>.</a:t>
            </a:r>
            <a:endParaRPr lang="cs-CZ" sz="3600" dirty="0"/>
          </a:p>
        </p:txBody>
      </p:sp>
      <p:pic>
        <p:nvPicPr>
          <p:cNvPr id="4098" name="Picture 2" descr="C:\Users\martinakova\AppData\Local\Microsoft\Windows\Temporary Internet Files\Content.IE5\FNY21UD2\MP900446587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16832"/>
            <a:ext cx="2251906" cy="291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19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98072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cs-CZ" sz="8000" dirty="0" smtClean="0"/>
              <a:t>OK</a:t>
            </a:r>
            <a:r>
              <a:rPr lang="cs-CZ" sz="8000" dirty="0" smtClean="0"/>
              <a:t>!</a:t>
            </a:r>
            <a:br>
              <a:rPr lang="cs-CZ" sz="8000" dirty="0" smtClean="0"/>
            </a:br>
            <a:endParaRPr lang="cs-CZ" sz="8000" dirty="0"/>
          </a:p>
        </p:txBody>
      </p:sp>
      <p:sp>
        <p:nvSpPr>
          <p:cNvPr id="3" name="Obdélník 2"/>
          <p:cNvSpPr/>
          <p:nvPr/>
        </p:nvSpPr>
        <p:spPr>
          <a:xfrm>
            <a:off x="2286000" y="2967335"/>
            <a:ext cx="5670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hlinkClick r:id="rId2"/>
              </a:rPr>
              <a:t>http://</a:t>
            </a:r>
            <a:r>
              <a:rPr lang="cs-CZ" sz="800" dirty="0" smtClean="0">
                <a:hlinkClick r:id="rId2"/>
              </a:rPr>
              <a:t>office.microsoft.com/cs-cz/images/results.aspx?qu=krabice&amp;ex=1#ai:MP900448545</a:t>
            </a:r>
            <a:endParaRPr lang="cs-CZ" sz="800" dirty="0" smtClean="0"/>
          </a:p>
          <a:p>
            <a:r>
              <a:rPr lang="cs-CZ" sz="800" dirty="0">
                <a:hlinkClick r:id="rId3"/>
              </a:rPr>
              <a:t>http://</a:t>
            </a:r>
            <a:r>
              <a:rPr lang="cs-CZ" sz="800" dirty="0" smtClean="0">
                <a:hlinkClick r:id="rId3"/>
              </a:rPr>
              <a:t>office.microsoft.com/cs-cz/images/results.aspx?qu=drak&amp;ex=1#ai:MC900298907</a:t>
            </a:r>
            <a:endParaRPr lang="cs-CZ" sz="800" dirty="0" smtClean="0"/>
          </a:p>
          <a:p>
            <a:r>
              <a:rPr lang="cs-CZ" sz="800" dirty="0">
                <a:hlinkClick r:id="rId4"/>
              </a:rPr>
              <a:t>http://</a:t>
            </a:r>
            <a:r>
              <a:rPr lang="cs-CZ" sz="800" dirty="0" smtClean="0">
                <a:hlinkClick r:id="rId4"/>
              </a:rPr>
              <a:t>office.microsoft.com/cs-cz/images/results.aspx?qu=pes&amp;ex=1#ai:MC900434587</a:t>
            </a:r>
            <a:endParaRPr lang="cs-CZ" sz="800" dirty="0" smtClean="0"/>
          </a:p>
          <a:p>
            <a:r>
              <a:rPr lang="cs-CZ" sz="800" dirty="0">
                <a:hlinkClick r:id="rId5"/>
              </a:rPr>
              <a:t>http://</a:t>
            </a:r>
            <a:r>
              <a:rPr lang="cs-CZ" sz="800" dirty="0" smtClean="0">
                <a:hlinkClick r:id="rId5"/>
              </a:rPr>
              <a:t>office.microsoft.com/cs-cz/images/results.aspx?qu=smajlík&amp;ex=1#ai:MC900441576</a:t>
            </a:r>
            <a:endParaRPr lang="cs-CZ" sz="800" dirty="0" smtClean="0"/>
          </a:p>
          <a:p>
            <a:r>
              <a:rPr lang="cs-CZ" sz="800" dirty="0">
                <a:hlinkClick r:id="rId6"/>
              </a:rPr>
              <a:t>http://office.microsoft.com/cs-cz/images/results.aspx?qu=ko%C4%8Dka&amp;ex=1#ai:MP900446587|</a:t>
            </a:r>
            <a:endParaRPr lang="cs-CZ" sz="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2" y="4653136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30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ka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48</TotalTime>
  <Words>107</Words>
  <Application>Microsoft Office PowerPoint</Application>
  <PresentationFormat>Předvádění na obrazovce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Aerodynamika</vt:lpstr>
      <vt:lpstr>Předložky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OK!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NUMBERS</dc:title>
  <dc:creator>Martináková Blanka</dc:creator>
  <cp:lastModifiedBy>Nosková Ladislava</cp:lastModifiedBy>
  <cp:revision>7</cp:revision>
  <dcterms:created xsi:type="dcterms:W3CDTF">2013-03-08T07:25:50Z</dcterms:created>
  <dcterms:modified xsi:type="dcterms:W3CDTF">2013-09-11T18:23:25Z</dcterms:modified>
</cp:coreProperties>
</file>