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17B2ABB-C64B-4722-BB1D-4822A88BD4FA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1A9161A-6E3A-4072-A8EE-45465CC3C5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Anna Blažková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cs-CZ" dirty="0" smtClean="0"/>
              <a:t>NUMBERS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20688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174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/>
              <a:t>t</a:t>
            </a:r>
            <a:r>
              <a:rPr lang="cs-CZ" sz="6000" dirty="0" err="1" smtClean="0"/>
              <a:t>w</a:t>
            </a:r>
            <a:r>
              <a:rPr lang="cs-CZ" sz="6000" dirty="0" smtClean="0"/>
              <a:t>_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771800" y="3288759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t_n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68416" y="501317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th_ee</a:t>
            </a:r>
            <a:endParaRPr lang="cs-CZ" sz="6000" dirty="0"/>
          </a:p>
        </p:txBody>
      </p:sp>
      <p:sp>
        <p:nvSpPr>
          <p:cNvPr id="6" name="Nadpis 3"/>
          <p:cNvSpPr txBox="1">
            <a:spLocks/>
          </p:cNvSpPr>
          <p:nvPr/>
        </p:nvSpPr>
        <p:spPr>
          <a:xfrm>
            <a:off x="1187623" y="23051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smtClean="0"/>
              <a:t>Doplň co nejrychleji chybějící písmeno</a:t>
            </a:r>
            <a:br>
              <a:rPr lang="cs-CZ" smtClean="0"/>
            </a:b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64088" y="2296671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o_e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426909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Správně je to takto: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827584" y="1556792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two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447764" y="323378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ten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68416" y="501317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three</a:t>
            </a:r>
            <a:endParaRPr lang="cs-CZ" sz="6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64088" y="2296671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one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405851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f_ve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771800" y="3288759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fo_rth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68416" y="501317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se_en</a:t>
            </a:r>
            <a:endParaRPr lang="cs-CZ" sz="6000" dirty="0"/>
          </a:p>
        </p:txBody>
      </p:sp>
      <p:sp>
        <p:nvSpPr>
          <p:cNvPr id="6" name="Nadpis 3"/>
          <p:cNvSpPr txBox="1">
            <a:spLocks/>
          </p:cNvSpPr>
          <p:nvPr/>
        </p:nvSpPr>
        <p:spPr>
          <a:xfrm>
            <a:off x="1187623" y="23051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smtClean="0"/>
              <a:t>Doplň co nejrychleji chybějící písmeno</a:t>
            </a:r>
            <a:br>
              <a:rPr lang="cs-CZ" smtClean="0"/>
            </a:b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868144" y="2204864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ei_ht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230861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five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771800" y="3288759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fourth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68416" y="501317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seven</a:t>
            </a:r>
            <a:endParaRPr lang="cs-CZ" sz="60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259632" y="404664"/>
            <a:ext cx="6512511" cy="11430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dirty="0" smtClean="0"/>
              <a:t>Správně je to takto: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868144" y="2204864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eight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346813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/>
              <a:t>s</a:t>
            </a:r>
            <a:r>
              <a:rPr lang="cs-CZ" sz="6000" dirty="0" smtClean="0"/>
              <a:t>i_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771800" y="3288759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/>
              <a:t>e</a:t>
            </a:r>
            <a:r>
              <a:rPr lang="cs-CZ" sz="6000" dirty="0" err="1" smtClean="0"/>
              <a:t>le_en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68416" y="501317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/>
              <a:t>n</a:t>
            </a:r>
            <a:r>
              <a:rPr lang="cs-CZ" sz="6000" dirty="0" err="1" smtClean="0"/>
              <a:t>_ne</a:t>
            </a:r>
            <a:endParaRPr lang="cs-CZ" sz="6000" dirty="0"/>
          </a:p>
        </p:txBody>
      </p:sp>
      <p:sp>
        <p:nvSpPr>
          <p:cNvPr id="6" name="Nadpis 3"/>
          <p:cNvSpPr txBox="1">
            <a:spLocks/>
          </p:cNvSpPr>
          <p:nvPr/>
        </p:nvSpPr>
        <p:spPr>
          <a:xfrm>
            <a:off x="1187623" y="23051"/>
            <a:ext cx="7272809" cy="1321492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smtClean="0"/>
              <a:t>Doplň co nejrychleji chybějící písmeno</a:t>
            </a:r>
            <a:br>
              <a:rPr lang="cs-CZ" smtClean="0"/>
            </a:b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868144" y="2204864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ei_ht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370506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788840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six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771800" y="3288759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eleven</a:t>
            </a:r>
            <a:endParaRPr lang="cs-CZ" sz="6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68416" y="5013176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n</a:t>
            </a:r>
            <a:r>
              <a:rPr lang="cs-CZ" sz="6000" dirty="0" err="1"/>
              <a:t>i</a:t>
            </a:r>
            <a:r>
              <a:rPr lang="cs-CZ" sz="6000" dirty="0" err="1" smtClean="0"/>
              <a:t>ne</a:t>
            </a:r>
            <a:endParaRPr lang="cs-CZ" sz="60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5868144" y="2204864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err="1" smtClean="0"/>
              <a:t>eight</a:t>
            </a:r>
            <a:endParaRPr lang="cs-CZ" sz="60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259632" y="404664"/>
            <a:ext cx="6512511" cy="1143000"/>
          </a:xfrm>
          <a:prstGeom prst="rect">
            <a:avLst/>
          </a:prstGeom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cs-CZ" dirty="0" smtClean="0"/>
              <a:t>Správně je to takto: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81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 algn="ctr">
              <a:buNone/>
            </a:pPr>
            <a:r>
              <a:rPr lang="cs-CZ" sz="8000" dirty="0" smtClean="0"/>
              <a:t>OK!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183630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</TotalTime>
  <Words>61</Words>
  <Application>Microsoft Office PowerPoint</Application>
  <PresentationFormat>Předvádění na obrazovce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NUMBERS</vt:lpstr>
      <vt:lpstr>Prezentace aplikace PowerPoint</vt:lpstr>
      <vt:lpstr>Správně je to takto:</vt:lpstr>
      <vt:lpstr>Prezentace aplikace PowerPoint</vt:lpstr>
      <vt:lpstr>Prezentace aplikace PowerPoint</vt:lpstr>
      <vt:lpstr>Prezentace aplikace PowerPoint</vt:lpstr>
      <vt:lpstr>Prezentace aplikace PowerPoint</vt:lpstr>
      <vt:lpstr>OK!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</dc:title>
  <dc:creator>Martináková Blanka</dc:creator>
  <cp:lastModifiedBy>Nosková Ladislava</cp:lastModifiedBy>
  <cp:revision>3</cp:revision>
  <dcterms:created xsi:type="dcterms:W3CDTF">2013-03-08T07:25:50Z</dcterms:created>
  <dcterms:modified xsi:type="dcterms:W3CDTF">2013-09-11T18:11:49Z</dcterms:modified>
</cp:coreProperties>
</file>