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458F3-DD89-43B0-AE65-0F3ED998E66A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9054E-D1AF-413B-8862-5548D669691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458F3-DD89-43B0-AE65-0F3ED998E66A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9054E-D1AF-413B-8862-5548D669691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458F3-DD89-43B0-AE65-0F3ED998E66A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9054E-D1AF-413B-8862-5548D669691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458F3-DD89-43B0-AE65-0F3ED998E66A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9054E-D1AF-413B-8862-5548D669691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458F3-DD89-43B0-AE65-0F3ED998E66A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9054E-D1AF-413B-8862-5548D669691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458F3-DD89-43B0-AE65-0F3ED998E66A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9054E-D1AF-413B-8862-5548D669691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458F3-DD89-43B0-AE65-0F3ED998E66A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9054E-D1AF-413B-8862-5548D669691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458F3-DD89-43B0-AE65-0F3ED998E66A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9054E-D1AF-413B-8862-5548D669691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458F3-DD89-43B0-AE65-0F3ED998E66A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9054E-D1AF-413B-8862-5548D669691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458F3-DD89-43B0-AE65-0F3ED998E66A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9054E-D1AF-413B-8862-5548D669691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458F3-DD89-43B0-AE65-0F3ED998E66A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9054E-D1AF-413B-8862-5548D669691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458F3-DD89-43B0-AE65-0F3ED998E66A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9054E-D1AF-413B-8862-5548D6696912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office.microsoft.com/cs-cz/images/results.aspx?qu=parn%C3%ADk&amp;ex=1#ai:MC900413626" TargetMode="External"/><Relationship Id="rId13" Type="http://schemas.openxmlformats.org/officeDocument/2006/relationships/hyperlink" Target="http://office.microsoft.com/cs-cz/images/results.aspx?qu=d%C5%AFm&amp;ex=1#ai:MC900424760|" TargetMode="External"/><Relationship Id="rId3" Type="http://schemas.openxmlformats.org/officeDocument/2006/relationships/hyperlink" Target="http://office.microsoft.com/cs-cz/images/results.aspx?qu=auto&amp;ex=1#ai:MC900440350" TargetMode="External"/><Relationship Id="rId7" Type="http://schemas.openxmlformats.org/officeDocument/2006/relationships/hyperlink" Target="http://office.microsoft.com/cs-cz/images/results.aspx?qu=letadlo&amp;ex=1#ai:MC900295602" TargetMode="External"/><Relationship Id="rId12" Type="http://schemas.openxmlformats.org/officeDocument/2006/relationships/hyperlink" Target="http://office.microsoft.com/cs-cz/images/results.aspx?qu=auto&amp;ex=1#ai:MC900424188" TargetMode="External"/><Relationship Id="rId2" Type="http://schemas.openxmlformats.org/officeDocument/2006/relationships/hyperlink" Target="http://office.microsoft.com/cs-cz/images/results.aspx?qu=duha&amp;ex=2#ai:MP900412054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office.microsoft.com/cs-cz/images/results.aspx?qu=kolo&amp;ex=2#ai:MC900230013" TargetMode="External"/><Relationship Id="rId11" Type="http://schemas.openxmlformats.org/officeDocument/2006/relationships/hyperlink" Target="http://office.microsoft.com/cs-cz/images/results.aspx?qu=m%C3%AD%C4%8D&amp;ex=1#ai:MP900402856|" TargetMode="External"/><Relationship Id="rId5" Type="http://schemas.openxmlformats.org/officeDocument/2006/relationships/hyperlink" Target="http://office.microsoft.com/cs-cz/images/results.aspx?qu=lo%C4%8F&amp;ex=1#ai:MC900287491|" TargetMode="External"/><Relationship Id="rId15" Type="http://schemas.openxmlformats.org/officeDocument/2006/relationships/image" Target="../media/image20.png"/><Relationship Id="rId10" Type="http://schemas.openxmlformats.org/officeDocument/2006/relationships/hyperlink" Target="http://office.microsoft.com/cs-cz/images/results.aspx?qu=vlak&amp;ex=1#ai:MC900079009" TargetMode="External"/><Relationship Id="rId4" Type="http://schemas.openxmlformats.org/officeDocument/2006/relationships/hyperlink" Target="http://office.microsoft.com/cs-cz/images/results.aspx?qu=kolo&amp;ex=1#ai:MC900294300" TargetMode="External"/><Relationship Id="rId9" Type="http://schemas.openxmlformats.org/officeDocument/2006/relationships/hyperlink" Target="http://office.microsoft.com/cs-cz/images/results.aspx?qu=vrtulnik&amp;ex=1#ai:MC900311930" TargetMode="External"/><Relationship Id="rId1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1050112"/>
            <a:ext cx="2448272" cy="5475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1052736"/>
            <a:ext cx="1605711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634082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1. </a:t>
            </a:r>
            <a:r>
              <a:rPr lang="en-GB" dirty="0" err="1" smtClean="0"/>
              <a:t>Spoj</a:t>
            </a:r>
            <a:r>
              <a:rPr lang="en-GB" dirty="0" smtClean="0"/>
              <a:t> </a:t>
            </a:r>
            <a:r>
              <a:rPr lang="cs-CZ" dirty="0" smtClean="0"/>
              <a:t>slova opačného významu.</a:t>
            </a:r>
            <a:endParaRPr lang="cs-CZ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3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229026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2. Zopakuj si barvičky, pomocí barevných popisovačů piš na tabuli názvy barev, vždy tou správnou barvou popisovače.</a:t>
            </a: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060848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1556792"/>
            <a:ext cx="8603026" cy="4842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3. Spoj obrázek se slovem.</a:t>
            </a:r>
            <a:br>
              <a:rPr lang="cs-CZ" dirty="0" smtClean="0"/>
            </a:br>
            <a:endParaRPr lang="cs-CZ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55" y="1340768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556792"/>
            <a:ext cx="1584176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283918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169568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996952"/>
            <a:ext cx="1684784" cy="1684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55" y="4797152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998368"/>
            <a:ext cx="2016224" cy="1627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3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4. Vepiš správný tvar slovesa „to </a:t>
            </a:r>
            <a:r>
              <a:rPr lang="cs-CZ" dirty="0" err="1" smtClean="0"/>
              <a:t>be</a:t>
            </a:r>
            <a:r>
              <a:rPr lang="cs-CZ" dirty="0" smtClean="0"/>
              <a:t>“.</a:t>
            </a:r>
            <a:endParaRPr lang="cs-CZ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1645796"/>
            <a:ext cx="9144000" cy="4568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5. Napiš celou větou co vidíš na obrázku, použij předložky.</a:t>
            </a:r>
            <a:endParaRPr lang="cs-CZ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1463829"/>
            <a:ext cx="2808311" cy="489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89" y="1467127"/>
            <a:ext cx="1187771" cy="1187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432497"/>
            <a:ext cx="1189037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079" y="1772816"/>
            <a:ext cx="739724" cy="739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645" y="2420888"/>
            <a:ext cx="738187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2621535"/>
            <a:ext cx="967094" cy="642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435565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Kliparty </a:t>
            </a:r>
            <a:r>
              <a:rPr lang="cs-CZ" dirty="0"/>
              <a:t>použity z galerie firmy Microsoft Office</a:t>
            </a:r>
            <a:br>
              <a:rPr lang="cs-CZ" dirty="0"/>
            </a:br>
            <a:r>
              <a:rPr lang="cs-CZ" sz="1800" dirty="0" smtClean="0"/>
              <a:t>Anna Blažková</a:t>
            </a:r>
            <a:br>
              <a:rPr lang="cs-CZ" sz="1800" dirty="0" smtClean="0"/>
            </a:br>
            <a:r>
              <a:rPr lang="cs-CZ" sz="1600" dirty="0">
                <a:hlinkClick r:id="rId2"/>
              </a:rPr>
              <a:t>http://</a:t>
            </a:r>
            <a:r>
              <a:rPr lang="cs-CZ" sz="1600" dirty="0" smtClean="0">
                <a:hlinkClick r:id="rId2"/>
              </a:rPr>
              <a:t>office.microsoft.com/cs-cz/images/results.aspx?qu=duha&amp;ex=2#ai:MP900412054</a:t>
            </a:r>
            <a:r>
              <a:rPr lang="cs-CZ" sz="1600" dirty="0" smtClean="0"/>
              <a:t/>
            </a:r>
            <a:br>
              <a:rPr lang="cs-CZ" sz="1600" dirty="0" smtClean="0"/>
            </a:br>
            <a:r>
              <a:rPr lang="cs-CZ" sz="1400" dirty="0">
                <a:hlinkClick r:id="rId3"/>
              </a:rPr>
              <a:t>http://</a:t>
            </a:r>
            <a:r>
              <a:rPr lang="cs-CZ" sz="1400" dirty="0" smtClean="0">
                <a:hlinkClick r:id="rId3"/>
              </a:rPr>
              <a:t>office.microsoft.com/cs-cz/images/results.aspx?qu=auto&amp;ex=1#ai:MC900440350</a:t>
            </a:r>
            <a:r>
              <a:rPr lang="cs-CZ" sz="1400" dirty="0" smtClean="0"/>
              <a:t/>
            </a:r>
            <a:br>
              <a:rPr lang="cs-CZ" sz="1400" dirty="0" smtClean="0"/>
            </a:br>
            <a:r>
              <a:rPr lang="cs-CZ" sz="1200" dirty="0">
                <a:hlinkClick r:id="rId4"/>
              </a:rPr>
              <a:t>http://</a:t>
            </a:r>
            <a:r>
              <a:rPr lang="cs-CZ" sz="1200" dirty="0" smtClean="0">
                <a:hlinkClick r:id="rId4"/>
              </a:rPr>
              <a:t>office.microsoft.com/cs-cz/images/results.aspx?qu=kolo&amp;ex=1#ai:MC900294300</a:t>
            </a:r>
            <a:r>
              <a:rPr lang="cs-CZ" sz="1200" dirty="0" smtClean="0"/>
              <a:t/>
            </a:r>
            <a:br>
              <a:rPr lang="cs-CZ" sz="1200" dirty="0" smtClean="0"/>
            </a:br>
            <a:r>
              <a:rPr lang="cs-CZ" sz="1200" dirty="0">
                <a:hlinkClick r:id="rId3"/>
              </a:rPr>
              <a:t>http://</a:t>
            </a:r>
            <a:r>
              <a:rPr lang="cs-CZ" sz="1200" dirty="0" smtClean="0">
                <a:hlinkClick r:id="rId3"/>
              </a:rPr>
              <a:t>office.microsoft.com/cs-cz/images/results.aspx?qu=auto&amp;ex=1#ai:MC900440350</a:t>
            </a:r>
            <a:r>
              <a:rPr lang="cs-CZ" sz="1200" dirty="0" smtClean="0"/>
              <a:t/>
            </a:r>
            <a:br>
              <a:rPr lang="cs-CZ" sz="1200" dirty="0" smtClean="0"/>
            </a:br>
            <a:r>
              <a:rPr lang="cs-CZ" sz="1200" dirty="0">
                <a:hlinkClick r:id="rId5"/>
              </a:rPr>
              <a:t>http://office.microsoft.com/cs-cz/images/results.aspx?qu=lo%C4%8F&amp;ex=1#ai:MC900287491</a:t>
            </a:r>
            <a:r>
              <a:rPr lang="cs-CZ" sz="1200" dirty="0" smtClean="0">
                <a:hlinkClick r:id="rId5"/>
              </a:rPr>
              <a:t>|</a:t>
            </a:r>
            <a:r>
              <a:rPr lang="cs-CZ" sz="1200" dirty="0" smtClean="0"/>
              <a:t/>
            </a:r>
            <a:br>
              <a:rPr lang="cs-CZ" sz="1200" dirty="0" smtClean="0"/>
            </a:br>
            <a:r>
              <a:rPr lang="cs-CZ" sz="1200" dirty="0">
                <a:hlinkClick r:id="rId6"/>
              </a:rPr>
              <a:t>http://</a:t>
            </a:r>
            <a:r>
              <a:rPr lang="cs-CZ" sz="1200" dirty="0" smtClean="0">
                <a:hlinkClick r:id="rId6"/>
              </a:rPr>
              <a:t>office.microsoft.com/cs-cz/images/results.aspx?qu=kolo&amp;ex=2#ai:MC900230013</a:t>
            </a:r>
            <a:r>
              <a:rPr lang="cs-CZ" sz="1200" dirty="0" smtClean="0"/>
              <a:t/>
            </a:r>
            <a:br>
              <a:rPr lang="cs-CZ" sz="1200" dirty="0" smtClean="0"/>
            </a:br>
            <a:r>
              <a:rPr lang="cs-CZ" sz="1200" dirty="0">
                <a:hlinkClick r:id="rId7"/>
              </a:rPr>
              <a:t>http://office.microsoft.com/cs-cz/images/results.aspx?qu=letadlo&amp;ex=1#ai:MC900295602</a:t>
            </a:r>
            <a:r>
              <a:rPr lang="cs-CZ" sz="1400" dirty="0" smtClean="0"/>
              <a:t/>
            </a:r>
            <a:br>
              <a:rPr lang="cs-CZ" sz="1400" dirty="0" smtClean="0"/>
            </a:br>
            <a:r>
              <a:rPr lang="cs-CZ" sz="1400" dirty="0">
                <a:hlinkClick r:id="rId8"/>
              </a:rPr>
              <a:t>http://</a:t>
            </a:r>
            <a:r>
              <a:rPr lang="cs-CZ" sz="1400" dirty="0" smtClean="0">
                <a:hlinkClick r:id="rId8"/>
              </a:rPr>
              <a:t>office.microsoft.com/cs-cz/images/results.aspx?qu=parn%C3%ADk&amp;ex=1#ai:MC900413626</a:t>
            </a:r>
            <a:r>
              <a:rPr lang="cs-CZ" sz="1400" dirty="0" smtClean="0"/>
              <a:t/>
            </a:r>
            <a:br>
              <a:rPr lang="cs-CZ" sz="1400" dirty="0" smtClean="0"/>
            </a:br>
            <a:r>
              <a:rPr lang="cs-CZ" sz="1400" dirty="0">
                <a:hlinkClick r:id="rId9"/>
              </a:rPr>
              <a:t>http://</a:t>
            </a:r>
            <a:r>
              <a:rPr lang="cs-CZ" sz="1400" dirty="0" smtClean="0">
                <a:hlinkClick r:id="rId9"/>
              </a:rPr>
              <a:t>office.microsoft.com/cs-cz/images/results.aspx?qu=vrtulnik&amp;ex=1#ai:MC900311930</a:t>
            </a:r>
            <a:r>
              <a:rPr lang="cs-CZ" sz="1400" dirty="0" smtClean="0"/>
              <a:t/>
            </a:r>
            <a:br>
              <a:rPr lang="cs-CZ" sz="1400" dirty="0" smtClean="0"/>
            </a:br>
            <a:r>
              <a:rPr lang="cs-CZ" sz="1400" dirty="0">
                <a:hlinkClick r:id="rId10"/>
              </a:rPr>
              <a:t>http://</a:t>
            </a:r>
            <a:r>
              <a:rPr lang="cs-CZ" sz="1400" dirty="0" smtClean="0">
                <a:hlinkClick r:id="rId10"/>
              </a:rPr>
              <a:t>office.microsoft.com/cs-cz/images/results.aspx?qu=vlak&amp;ex=1#ai:MC900079009</a:t>
            </a:r>
            <a:r>
              <a:rPr lang="cs-CZ" sz="1400" dirty="0" smtClean="0"/>
              <a:t/>
            </a:r>
            <a:br>
              <a:rPr lang="cs-CZ" sz="1400" dirty="0" smtClean="0"/>
            </a:br>
            <a:r>
              <a:rPr lang="cs-CZ" sz="1200" dirty="0">
                <a:hlinkClick r:id="rId11"/>
              </a:rPr>
              <a:t>http://office.microsoft.com/cs-cz/images/results.aspx?qu=m%C3%AD%C4%8D&amp;ex=1#ai:MP900402856|</a:t>
            </a:r>
            <a:r>
              <a:rPr lang="cs-CZ" sz="1400" dirty="0" smtClean="0"/>
              <a:t/>
            </a:r>
            <a:br>
              <a:rPr lang="cs-CZ" sz="1400" dirty="0" smtClean="0"/>
            </a:br>
            <a:r>
              <a:rPr lang="cs-CZ" sz="1400" dirty="0">
                <a:hlinkClick r:id="rId12"/>
              </a:rPr>
              <a:t>http://</a:t>
            </a:r>
            <a:r>
              <a:rPr lang="cs-CZ" sz="1400" dirty="0" smtClean="0">
                <a:hlinkClick r:id="rId12"/>
              </a:rPr>
              <a:t>office.microsoft.com/cs-cz/images/results.aspx?qu=auto&amp;ex=1#ai:MC900424188</a:t>
            </a:r>
            <a:r>
              <a:rPr lang="cs-CZ" sz="1400" dirty="0" smtClean="0"/>
              <a:t/>
            </a:r>
            <a:br>
              <a:rPr lang="cs-CZ" sz="1400" dirty="0" smtClean="0"/>
            </a:br>
            <a:r>
              <a:rPr lang="cs-CZ" sz="1400" dirty="0">
                <a:hlinkClick r:id="rId13"/>
              </a:rPr>
              <a:t>http://office.microsoft.com/cs-cz/images/results.aspx?qu=d%C5%AFm&amp;ex=1#ai:MC900424760</a:t>
            </a:r>
            <a:r>
              <a:rPr lang="cs-CZ" sz="1400" dirty="0" smtClean="0">
                <a:hlinkClick r:id="rId13"/>
              </a:rPr>
              <a:t>|</a:t>
            </a:r>
            <a:r>
              <a:rPr lang="cs-CZ" sz="1400" dirty="0" smtClean="0"/>
              <a:t/>
            </a:r>
            <a:br>
              <a:rPr lang="cs-CZ" sz="1400" dirty="0" smtClean="0"/>
            </a:br>
            <a:r>
              <a:rPr lang="cs-CZ" sz="1400" dirty="0" smtClean="0"/>
              <a:t>opičky zpětně již v galerii Microsoft Office nenalezeny</a:t>
            </a:r>
            <a:endParaRPr lang="cs-CZ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437112"/>
            <a:ext cx="2088232" cy="222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560" y="229066"/>
            <a:ext cx="6084887" cy="148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25981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58</Words>
  <Application>Microsoft Office PowerPoint</Application>
  <PresentationFormat>Předvádění na obrazovce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Motiv sady Office</vt:lpstr>
      <vt:lpstr>1. Spoj slova opačného významu.</vt:lpstr>
      <vt:lpstr>2. Zopakuj si barvičky, pomocí barevných popisovačů piš na tabuli názvy barev, vždy tou správnou barvou popisovače.</vt:lpstr>
      <vt:lpstr>3. Spoj obrázek se slovem. </vt:lpstr>
      <vt:lpstr>4. Vepiš správný tvar slovesa „to be“.</vt:lpstr>
      <vt:lpstr>5. Napiš celou větou co vidíš na obrázku, použij předložky.</vt:lpstr>
      <vt:lpstr>     Kliparty použity z galerie firmy Microsoft Office Anna Blažková http://office.microsoft.com/cs-cz/images/results.aspx?qu=duha&amp;ex=2#ai:MP900412054 http://office.microsoft.com/cs-cz/images/results.aspx?qu=auto&amp;ex=1#ai:MC900440350 http://office.microsoft.com/cs-cz/images/results.aspx?qu=kolo&amp;ex=1#ai:MC900294300 http://office.microsoft.com/cs-cz/images/results.aspx?qu=auto&amp;ex=1#ai:MC900440350 http://office.microsoft.com/cs-cz/images/results.aspx?qu=lo%C4%8F&amp;ex=1#ai:MC900287491| http://office.microsoft.com/cs-cz/images/results.aspx?qu=kolo&amp;ex=2#ai:MC900230013 http://office.microsoft.com/cs-cz/images/results.aspx?qu=letadlo&amp;ex=1#ai:MC900295602 http://office.microsoft.com/cs-cz/images/results.aspx?qu=parn%C3%ADk&amp;ex=1#ai:MC900413626 http://office.microsoft.com/cs-cz/images/results.aspx?qu=vrtulnik&amp;ex=1#ai:MC900311930 http://office.microsoft.com/cs-cz/images/results.aspx?qu=vlak&amp;ex=1#ai:MC900079009 http://office.microsoft.com/cs-cz/images/results.aspx?qu=m%C3%AD%C4%8D&amp;ex=1#ai:MP900402856| http://office.microsoft.com/cs-cz/images/results.aspx?qu=auto&amp;ex=1#ai:MC900424188 http://office.microsoft.com/cs-cz/images/results.aspx?qu=d%C5%AFm&amp;ex=1#ai:MC900424760| opičky zpětně již v galerii Microsoft Office nenalezeny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Spoj slova opačného významu.</dc:title>
  <dc:creator>slunicko</dc:creator>
  <cp:lastModifiedBy>Nosková Ladislava</cp:lastModifiedBy>
  <cp:revision>12</cp:revision>
  <dcterms:created xsi:type="dcterms:W3CDTF">2013-03-07T09:15:10Z</dcterms:created>
  <dcterms:modified xsi:type="dcterms:W3CDTF">2013-09-30T19:33:30Z</dcterms:modified>
</cp:coreProperties>
</file>