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58F3-DD89-43B0-AE65-0F3ED998E66A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054E-D1AF-413B-8862-5548D669691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parn%C3%ADk&amp;ex=1#ai:MC900413626" TargetMode="External"/><Relationship Id="rId13" Type="http://schemas.openxmlformats.org/officeDocument/2006/relationships/hyperlink" Target="http://office.microsoft.com/cs-cz/images/results.aspx?qu=d%C5%AFm&amp;ex=1#ai:MC900424760|" TargetMode="External"/><Relationship Id="rId3" Type="http://schemas.openxmlformats.org/officeDocument/2006/relationships/hyperlink" Target="http://office.microsoft.com/cs-cz/images/results.aspx?qu=auto&amp;ex=1#ai:MC900440350" TargetMode="External"/><Relationship Id="rId7" Type="http://schemas.openxmlformats.org/officeDocument/2006/relationships/hyperlink" Target="http://office.microsoft.com/cs-cz/images/results.aspx?qu=letadlo&amp;ex=1#ai:MC900295602" TargetMode="External"/><Relationship Id="rId12" Type="http://schemas.openxmlformats.org/officeDocument/2006/relationships/hyperlink" Target="http://office.microsoft.com/cs-cz/images/results.aspx?qu=auto&amp;ex=1#ai:MC900424188" TargetMode="External"/><Relationship Id="rId2" Type="http://schemas.openxmlformats.org/officeDocument/2006/relationships/hyperlink" Target="http://office.microsoft.com/cs-cz/images/results.aspx?qu=duha&amp;ex=2#ai:MP90041205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ffice.microsoft.com/cs-cz/images/results.aspx?qu=kolo&amp;ex=2#ai:MC900230013" TargetMode="External"/><Relationship Id="rId11" Type="http://schemas.openxmlformats.org/officeDocument/2006/relationships/hyperlink" Target="http://office.microsoft.com/cs-cz/images/results.aspx?qu=m%C3%AD%C4%8D&amp;ex=1#ai:MP900402856|" TargetMode="External"/><Relationship Id="rId5" Type="http://schemas.openxmlformats.org/officeDocument/2006/relationships/hyperlink" Target="http://office.microsoft.com/cs-cz/images/results.aspx?qu=lo%C4%8F&amp;ex=1#ai:MC900287491|" TargetMode="External"/><Relationship Id="rId15" Type="http://schemas.openxmlformats.org/officeDocument/2006/relationships/image" Target="../media/image20.png"/><Relationship Id="rId10" Type="http://schemas.openxmlformats.org/officeDocument/2006/relationships/hyperlink" Target="http://office.microsoft.com/cs-cz/images/results.aspx?qu=vlak&amp;ex=1#ai:MC900079009" TargetMode="External"/><Relationship Id="rId4" Type="http://schemas.openxmlformats.org/officeDocument/2006/relationships/hyperlink" Target="http://office.microsoft.com/cs-cz/images/results.aspx?qu=kolo&amp;ex=1#ai:MC900294300" TargetMode="External"/><Relationship Id="rId9" Type="http://schemas.openxmlformats.org/officeDocument/2006/relationships/hyperlink" Target="http://office.microsoft.com/cs-cz/images/results.aspx?qu=vrtulnik&amp;ex=1#ai:MC900311930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0112"/>
            <a:ext cx="2448272" cy="5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16057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1. </a:t>
            </a:r>
            <a:r>
              <a:rPr lang="en-GB" dirty="0" err="1" smtClean="0"/>
              <a:t>Spoj</a:t>
            </a:r>
            <a:r>
              <a:rPr lang="en-GB" dirty="0" smtClean="0"/>
              <a:t> </a:t>
            </a:r>
            <a:r>
              <a:rPr lang="cs-CZ" dirty="0" smtClean="0"/>
              <a:t>slova opačného významu.</a:t>
            </a:r>
            <a:endParaRPr lang="cs-C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902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2. Zopakuj si barvičky, pomocí barevných popisovačů piš na tabuli názvy barev, vždy tou správnou barvou popisovače.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2"/>
            <a:ext cx="8603026" cy="48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 Spoj obrázek se slovem.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5" y="134076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8391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6956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1684784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5" y="4797152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98368"/>
            <a:ext cx="2016224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4. Vepiš správný tvar slovesa „to </a:t>
            </a:r>
            <a:r>
              <a:rPr lang="cs-CZ" dirty="0" err="1" smtClean="0"/>
              <a:t>be</a:t>
            </a:r>
            <a:r>
              <a:rPr lang="cs-CZ" dirty="0" smtClean="0"/>
              <a:t>“.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645796"/>
            <a:ext cx="9144000" cy="456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5. Napiš celou větou co vidíš na obrázku, použij předložky.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63829"/>
            <a:ext cx="2808311" cy="48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9" y="1467127"/>
            <a:ext cx="1187771" cy="11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32497"/>
            <a:ext cx="11890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79" y="1772816"/>
            <a:ext cx="739724" cy="7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45" y="2420888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21535"/>
            <a:ext cx="967094" cy="64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55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Kliparty </a:t>
            </a:r>
            <a:r>
              <a:rPr lang="cs-CZ" dirty="0"/>
              <a:t>použity z galerie firmy Microsoft Office</a:t>
            </a:r>
            <a:br>
              <a:rPr lang="cs-CZ" dirty="0"/>
            </a:br>
            <a:r>
              <a:rPr lang="cs-CZ" sz="1800" dirty="0" smtClean="0"/>
              <a:t>Anna Blažková</a:t>
            </a:r>
            <a:br>
              <a:rPr lang="cs-CZ" sz="1800" dirty="0" smtClean="0"/>
            </a:b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office.microsoft.com/cs-cz/images/results.aspx?qu=duha&amp;ex=2#ai:MP900412054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office.microsoft.com/cs-cz/images/results.aspx?qu=auto&amp;ex=1#ai:MC900440350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office.microsoft.com/cs-cz/images/results.aspx?qu=kolo&amp;ex=1#ai:MC900294300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office.microsoft.com/cs-cz/images/results.aspx?qu=auto&amp;ex=1#ai:MC900440350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5"/>
              </a:rPr>
              <a:t>http://office.microsoft.com/cs-cz/images/results.aspx?qu=lo%C4%8F&amp;ex=1#ai:MC900287491</a:t>
            </a:r>
            <a:r>
              <a:rPr lang="cs-CZ" sz="1200" dirty="0" smtClean="0">
                <a:hlinkClick r:id="rId5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office.microsoft.com/cs-cz/images/results.aspx?qu=kolo&amp;ex=2#ai:MC900230013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7"/>
              </a:rPr>
              <a:t>http://office.microsoft.com/cs-cz/images/results.aspx?qu=letadlo&amp;ex=1#ai:MC900295602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office.microsoft.com/cs-cz/images/results.aspx?qu=parn%C3%ADk&amp;ex=1#ai:MC900413626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office.microsoft.com/cs-cz/images/results.aspx?qu=vrtulnik&amp;ex=1#ai:MC900311930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office.microsoft.com/cs-cz/images/results.aspx?qu=vlak&amp;ex=1#ai:MC900079009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200" dirty="0">
                <a:hlinkClick r:id="rId11"/>
              </a:rPr>
              <a:t>http://office.microsoft.com/cs-cz/images/results.aspx?qu=m%C3%AD%C4%8D&amp;ex=1#ai:MP900402856|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>
                <a:hlinkClick r:id="rId12"/>
              </a:rPr>
              <a:t>http://</a:t>
            </a:r>
            <a:r>
              <a:rPr lang="cs-CZ" sz="1400" dirty="0" smtClean="0">
                <a:hlinkClick r:id="rId12"/>
              </a:rPr>
              <a:t>office.microsoft.com/cs-cz/images/results.aspx?qu=auto&amp;ex=1#ai:MC900424188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>
                <a:hlinkClick r:id="rId13"/>
              </a:rPr>
              <a:t>http://office.microsoft.com/cs-cz/images/results.aspx?qu=d%C5%AFm&amp;ex=1#ai:MC900424760</a:t>
            </a:r>
            <a:r>
              <a:rPr lang="cs-CZ" sz="1400" dirty="0" smtClean="0">
                <a:hlinkClick r:id="rId13"/>
              </a:rPr>
              <a:t>|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opičky zpětně již v galerii Microsoft Office nenalezeny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088232" cy="22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0" y="229066"/>
            <a:ext cx="60848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598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58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1. Spoj slova opačného významu.</vt:lpstr>
      <vt:lpstr>2. Zopakuj si barvičky, pomocí barevných popisovačů piš na tabuli názvy barev, vždy tou správnou barvou popisovače.</vt:lpstr>
      <vt:lpstr>3. Spoj obrázek se slovem. </vt:lpstr>
      <vt:lpstr>4. Vepiš správný tvar slovesa „to be“.</vt:lpstr>
      <vt:lpstr>5. Napiš celou větou co vidíš na obrázku, použij předložky.</vt:lpstr>
      <vt:lpstr>     Kliparty použity z galerie firmy Microsoft Office Anna Blažková http://office.microsoft.com/cs-cz/images/results.aspx?qu=duha&amp;ex=2#ai:MP900412054 http://office.microsoft.com/cs-cz/images/results.aspx?qu=auto&amp;ex=1#ai:MC900440350 http://office.microsoft.com/cs-cz/images/results.aspx?qu=kolo&amp;ex=1#ai:MC900294300 http://office.microsoft.com/cs-cz/images/results.aspx?qu=auto&amp;ex=1#ai:MC900440350 http://office.microsoft.com/cs-cz/images/results.aspx?qu=lo%C4%8F&amp;ex=1#ai:MC900287491| http://office.microsoft.com/cs-cz/images/results.aspx?qu=kolo&amp;ex=2#ai:MC900230013 http://office.microsoft.com/cs-cz/images/results.aspx?qu=letadlo&amp;ex=1#ai:MC900295602 http://office.microsoft.com/cs-cz/images/results.aspx?qu=parn%C3%ADk&amp;ex=1#ai:MC900413626 http://office.microsoft.com/cs-cz/images/results.aspx?qu=vrtulnik&amp;ex=1#ai:MC900311930 http://office.microsoft.com/cs-cz/images/results.aspx?qu=vlak&amp;ex=1#ai:MC900079009 http://office.microsoft.com/cs-cz/images/results.aspx?qu=m%C3%AD%C4%8D&amp;ex=1#ai:MP900402856| http://office.microsoft.com/cs-cz/images/results.aspx?qu=auto&amp;ex=1#ai:MC900424188 http://office.microsoft.com/cs-cz/images/results.aspx?qu=d%C5%AFm&amp;ex=1#ai:MC900424760| opičky zpětně již v galerii Microsoft Office nenalezeny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Spoj slova opačného významu.</dc:title>
  <dc:creator>slunicko</dc:creator>
  <cp:lastModifiedBy>Nosková Ladislava</cp:lastModifiedBy>
  <cp:revision>12</cp:revision>
  <dcterms:created xsi:type="dcterms:W3CDTF">2013-03-07T09:15:10Z</dcterms:created>
  <dcterms:modified xsi:type="dcterms:W3CDTF">2013-09-30T19:33:30Z</dcterms:modified>
</cp:coreProperties>
</file>