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9A6-1576-403D-BD24-259C4B3AA419}" type="datetimeFigureOut">
              <a:rPr lang="cs-CZ" smtClean="0"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857D-6A4A-4956-8A0C-9E7870677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00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9A6-1576-403D-BD24-259C4B3AA419}" type="datetimeFigureOut">
              <a:rPr lang="cs-CZ" smtClean="0"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857D-6A4A-4956-8A0C-9E7870677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19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9A6-1576-403D-BD24-259C4B3AA419}" type="datetimeFigureOut">
              <a:rPr lang="cs-CZ" smtClean="0"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857D-6A4A-4956-8A0C-9E7870677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26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9A6-1576-403D-BD24-259C4B3AA419}" type="datetimeFigureOut">
              <a:rPr lang="cs-CZ" smtClean="0"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857D-6A4A-4956-8A0C-9E7870677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09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9A6-1576-403D-BD24-259C4B3AA419}" type="datetimeFigureOut">
              <a:rPr lang="cs-CZ" smtClean="0"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857D-6A4A-4956-8A0C-9E7870677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22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9A6-1576-403D-BD24-259C4B3AA419}" type="datetimeFigureOut">
              <a:rPr lang="cs-CZ" smtClean="0"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857D-6A4A-4956-8A0C-9E7870677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76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9A6-1576-403D-BD24-259C4B3AA419}" type="datetimeFigureOut">
              <a:rPr lang="cs-CZ" smtClean="0"/>
              <a:t>21.9.2013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857D-6A4A-4956-8A0C-9E7870677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24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9A6-1576-403D-BD24-259C4B3AA419}" type="datetimeFigureOut">
              <a:rPr lang="cs-CZ" smtClean="0"/>
              <a:t>21.9.2013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857D-6A4A-4956-8A0C-9E7870677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08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9A6-1576-403D-BD24-259C4B3AA419}" type="datetimeFigureOut">
              <a:rPr lang="cs-CZ" smtClean="0"/>
              <a:t>21.9.2013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857D-6A4A-4956-8A0C-9E7870677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83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9A6-1576-403D-BD24-259C4B3AA419}" type="datetimeFigureOut">
              <a:rPr lang="cs-CZ" smtClean="0"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857D-6A4A-4956-8A0C-9E7870677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13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9A6-1576-403D-BD24-259C4B3AA419}" type="datetimeFigureOut">
              <a:rPr lang="cs-CZ" smtClean="0"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857D-6A4A-4956-8A0C-9E7870677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51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89A6-1576-403D-BD24-259C4B3AA419}" type="datetimeFigureOut">
              <a:rPr lang="cs-CZ" smtClean="0"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B857D-6A4A-4956-8A0C-9E7870677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34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Illustration_Larix_decudua0.jpg" TargetMode="External"/><Relationship Id="rId13" Type="http://schemas.openxmlformats.org/officeDocument/2006/relationships/hyperlink" Target="http://cs.wikipedia.org/wiki/Soubor:PinusSylvestrisBole.jpg" TargetMode="External"/><Relationship Id="rId3" Type="http://schemas.openxmlformats.org/officeDocument/2006/relationships/hyperlink" Target="http://cs.wikipedia.org/wiki/Soubor:Picea_abies_cone.jpg" TargetMode="External"/><Relationship Id="rId7" Type="http://schemas.openxmlformats.org/officeDocument/2006/relationships/hyperlink" Target="http://cs.wikipedia.org/wiki/Soubor:Picea_alcoquiana_zampach2.JPG" TargetMode="External"/><Relationship Id="rId12" Type="http://schemas.openxmlformats.org/officeDocument/2006/relationships/hyperlink" Target="http://cs.wikipedia.org/wiki/Soubor:Pinus_sylvestris_MHNT.BOT.2005.0.971.jpg" TargetMode="External"/><Relationship Id="rId17" Type="http://schemas.openxmlformats.org/officeDocument/2006/relationships/image" Target="../media/image17.emf"/><Relationship Id="rId2" Type="http://schemas.openxmlformats.org/officeDocument/2006/relationships/hyperlink" Target="http://office.microsoft.com/cs-cz/images/results.aspx?qu=jehli%C4%8Dnat%C3%A9%20sromy&amp;ex=2#ai:MC900036433|" TargetMode="External"/><Relationship Id="rId16" Type="http://schemas.openxmlformats.org/officeDocument/2006/relationships/hyperlink" Target="http://office.microsoft.com/cs-cz/images/results.aspx?qu=stromy&amp;ex=1#ai:MP900399625|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Kuusk_Keila-Paldiski_rdt_%C3%A4%C3%A4res.jpg" TargetMode="External"/><Relationship Id="rId11" Type="http://schemas.openxmlformats.org/officeDocument/2006/relationships/hyperlink" Target="http://cs.wikipedia.org/wiki/Soubor:Borovice_lesn%C3%AD_u_Pecky.jpg|" TargetMode="External"/><Relationship Id="rId5" Type="http://schemas.openxmlformats.org/officeDocument/2006/relationships/hyperlink" Target="http://cs.wikipedia.org/wiki/Soubor:Picea_sitchensis_forest.jpg" TargetMode="External"/><Relationship Id="rId15" Type="http://schemas.openxmlformats.org/officeDocument/2006/relationships/hyperlink" Target="http://office.microsoft.com/cs-cz/images/results.aspx?qu=jedle&amp;ex=1#ai:MP900425317||" TargetMode="External"/><Relationship Id="rId10" Type="http://schemas.openxmlformats.org/officeDocument/2006/relationships/hyperlink" Target="http://office.microsoft.com/cs-cz/images/results.aspx?qu=borovice&amp;ex=1#ai:MP900430877|" TargetMode="External"/><Relationship Id="rId4" Type="http://schemas.openxmlformats.org/officeDocument/2006/relationships/hyperlink" Target="http://cs.wikipedia.org/wiki/Soubor:Picea_abies_-_K%C3%B6hler%E2%80%93s_Medizinal-Pflanzen-105.jpg" TargetMode="External"/><Relationship Id="rId9" Type="http://schemas.openxmlformats.org/officeDocument/2006/relationships/hyperlink" Target="http://cs.wikipedia.org/wiki/Soubor:Larix_decidua_Winter.jpg" TargetMode="External"/><Relationship Id="rId14" Type="http://schemas.openxmlformats.org/officeDocument/2006/relationships/hyperlink" Target="http://office.microsoft.com/cs-cz/images/results.aspx?qu=jedle&amp;ex=1#ai:MC900030122|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/>
            </a:r>
            <a:br>
              <a:rPr lang="cs-CZ" sz="5400" b="1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</a:br>
            <a:r>
              <a:rPr lang="cs-CZ" sz="5400" b="1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SPOLEČENSTVA LESŮ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Jehličnaté stromy</a:t>
            </a:r>
          </a:p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Mgr. Ladislava Nosková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84884"/>
            <a:ext cx="181741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88640"/>
            <a:ext cx="55054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56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SMRK ZTEPILÝ</a:t>
            </a:r>
            <a:br>
              <a:rPr lang="cs-CZ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je nejrozšířenější lesní stálezelený strom u nás. Lesy, kde převládají, se nazývají SMRČINY. Kořeny má mělké, časté vývraty. Šišky visí dolů.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85186"/>
            <a:ext cx="8229600" cy="1040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Doplň:</a:t>
            </a:r>
          </a:p>
          <a:p>
            <a:pPr marL="0" indent="0">
              <a:buNone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Smrk má mělké kořeny a hrozí časté …………………………. Pokud v lese převládají smrky, </a:t>
            </a:r>
          </a:p>
          <a:p>
            <a:pPr marL="0" indent="0">
              <a:buNone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tento les nazýváme …………………………… Šišky smrku visí …………………………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…..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8167"/>
            <a:ext cx="2304256" cy="290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30072" y="4319847"/>
            <a:ext cx="77799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oubor:Picea sitchensis for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3" y="2708920"/>
            <a:ext cx="2436693" cy="1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Kuusk Keila-Paldiski rdt ää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070" y="3356992"/>
            <a:ext cx="1364074" cy="204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bor:Picea alcoquiana zampach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5" y="2556351"/>
            <a:ext cx="2848291" cy="213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91" y="0"/>
            <a:ext cx="60960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MODŘÍN OPADAVÝ</a:t>
            </a:r>
            <a:br>
              <a:rPr lang="cs-CZ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je jediný opadavý jehličnatý strom u nás. Má krátké jemné jehlice, které vyrůstají v hustých svazečcích a malé šišky.</a:t>
            </a:r>
            <a:endParaRPr lang="cs-CZ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661248"/>
            <a:ext cx="8291264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Doplň:</a:t>
            </a:r>
          </a:p>
          <a:p>
            <a:pPr marL="0" indent="0">
              <a:buNone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Modřín jako jediný jehličnatý strom na zimu …………………………………………………… 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16835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2376264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3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BOROVICE LESNÍ</a:t>
            </a:r>
            <a:br>
              <a:rPr lang="cs-CZ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Lesy, kde borovice převládají se nazývají BORY. Borovice má pevné kořeny, rostou do hloubky. Má dlouhé jehlice, šišky jsou kuželovité.</a:t>
            </a:r>
            <a:endParaRPr lang="cs-CZ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584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Doplň:</a:t>
            </a:r>
          </a:p>
          <a:p>
            <a:pPr marL="0" indent="0">
              <a:buNone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Borovice má pevné …………………………………. , jehlice má………………………………..,</a:t>
            </a:r>
          </a:p>
          <a:p>
            <a:pPr marL="0" indent="0">
              <a:buNone/>
            </a:pP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Šišky menší ve tvaru …………………………….. Lesy, ve kterých borovice převládají, </a:t>
            </a:r>
          </a:p>
          <a:p>
            <a:pPr marL="0" indent="0">
              <a:buNone/>
            </a:pP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nazýváme ……………………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Zobrazit podrobn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2" y="16288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rovice les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4" y="1772816"/>
            <a:ext cx="449956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bor:Pinus sylvestris MHNT.BOT.2005.0.9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91071"/>
            <a:ext cx="2520280" cy="19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ubor:PinusSylvestrisBo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61" y="3140968"/>
            <a:ext cx="1918614" cy="174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accent3">
                    <a:lumMod val="50000"/>
                  </a:schemeClr>
                </a:solidFill>
              </a:rPr>
              <a:t>JEDLE BĚLOKORÁ</a:t>
            </a:r>
            <a:br>
              <a:rPr lang="cs-CZ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Lesy, kde převládají jedle nazýváme JEDLINY. Je nejvyšší strom našich lesů. Má ploché jehlice, které rostou ve dvou řadách. Šišky rostou vzhůru.</a:t>
            </a:r>
            <a:endParaRPr lang="cs-CZ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Doplň:</a:t>
            </a:r>
          </a:p>
          <a:p>
            <a:pPr marL="0" indent="0">
              <a:buNone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Lesy, ve kterých převládají jedle, nazýváme ……………………………………………………..</a:t>
            </a:r>
          </a:p>
          <a:p>
            <a:pPr marL="0" indent="0">
              <a:buNone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Šišky jedle rostou …………………………………………….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08920"/>
            <a:ext cx="1172716" cy="228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borovice,fotografie,jedle,jehličnaté stromy,lesy,příroda,rostliny,sníh,stromy,z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388843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Kliparty použity z galerie firmy Microsoft Office a Wikimedia Commons</a:t>
            </a:r>
            <a:br>
              <a:rPr lang="cs-C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hlinkClick r:id="rId2"/>
              </a:rPr>
              <a:t>http://office.microsoft.com/cs-cz/images/results.aspx?qu=jehli%C4%8Dnat%C3%A9%20sromy&amp;ex=2#ai:MC900036433</a:t>
            </a:r>
            <a:r>
              <a:rPr lang="cs-CZ" sz="1600" dirty="0" smtClean="0">
                <a:hlinkClick r:id="rId2"/>
              </a:rPr>
              <a:t>|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>
                <a:hlinkClick r:id="rId3"/>
              </a:rPr>
              <a:t>http://cs.wikipedia.org/wiki/Soubor:Picea_abies_cone.jpg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>
                <a:hlinkClick r:id="rId4"/>
              </a:rPr>
              <a:t>http://cs.wikipedia.org/wiki/Soubor:Picea_abies_-_K%C3%B6hler%E2%80%93s_Medizinal-Pflanzen-105.jpg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>
                <a:hlinkClick r:id="rId5"/>
              </a:rPr>
              <a:t>http://cs.wikipedia.org/wiki/Soubor:Picea_sitchensis_forest.jpg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>
                <a:hlinkClick r:id="rId6"/>
              </a:rPr>
              <a:t>http://cs.wikipedia.org/wiki/Soubor:Kuusk_Keila-Paldiski_rdt_%C3%A4%C3%A4res.jpg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>
                <a:hlinkClick r:id="rId7"/>
              </a:rPr>
              <a:t>http://cs.wikipedia.org/wiki/Soubor:Picea_alcoquiana_zampach2.JPG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>
                <a:hlinkClick r:id="rId8"/>
              </a:rPr>
              <a:t>http://cs.wikipedia.org/wiki/Soubor:Illustration_Larix_decudua0.jpg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>
                <a:hlinkClick r:id="rId9"/>
              </a:rPr>
              <a:t>http://cs.wikipedia.org/wiki/Soubor:Larix_decidua_Winter.jpg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>
                <a:hlinkClick r:id="rId10"/>
              </a:rPr>
              <a:t>http://office.microsoft.com/cs-cz/images/results.aspx?qu=borovice&amp;ex=1#ai:MP900430877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>
                <a:hlinkClick r:id="rId11"/>
              </a:rPr>
              <a:t>http://cs.wikipedia.org/wiki/Soubor:Borovice_lesn%C3%AD_u_Pecky.jpg|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>
                <a:hlinkClick r:id="rId12"/>
              </a:rPr>
              <a:t>http://cs.wikipedia.org/wiki/Soubor:Pinus_sylvestris_MHNT.BOT.2005.0.971.jpg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>
                <a:hlinkClick r:id="rId13"/>
              </a:rPr>
              <a:t>http://cs.wikipedia.org/wiki/Soubor:PinusSylvestrisBole.jpg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>
                <a:hlinkClick r:id="rId14"/>
              </a:rPr>
              <a:t>http://office.microsoft.com/cs-cz/images/results.aspx?qu=jedle&amp;ex=1#ai:MC900030122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>
                <a:hlinkClick r:id="rId15"/>
              </a:rPr>
              <a:t>http://office.microsoft.com/cs-cz/images/results.aspx?qu=jedle&amp;ex=1#ai:MP900425317||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>
                <a:hlinkClick r:id="rId16"/>
              </a:rPr>
              <a:t>http://office.microsoft.com/cs-cz/images/results.aspx?qu=stromy&amp;ex=1#ai:MP900399625|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437111"/>
            <a:ext cx="3600400" cy="179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8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85</Words>
  <Application>Microsoft Office PowerPoint</Application>
  <PresentationFormat>Předvádění na obrazovce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 SPOLEČENSTVA LESŮ</vt:lpstr>
      <vt:lpstr> SMRK ZTEPILÝ je nejrozšířenější lesní stálezelený strom u nás. Lesy, kde převládají, se nazývají SMRČINY. Kořeny má mělké, časté vývraty. Šišky visí dolů.</vt:lpstr>
      <vt:lpstr>MODŘÍN OPADAVÝ je jediný opadavý jehličnatý strom u nás. Má krátké jemné jehlice, které vyrůstají v hustých svazečcích a malé šišky.</vt:lpstr>
      <vt:lpstr>BOROVICE LESNÍ Lesy, kde borovice převládají se nazývají BORY. Borovice má pevné kořeny, rostou do hloubky. Má dlouhé jehlice, šišky jsou kuželovité.</vt:lpstr>
      <vt:lpstr>JEDLE BĚLOKORÁ Lesy, kde převládají jedle nazýváme JEDLINY. Je nejvyšší strom našich lesů. Má ploché jehlice, které rostou ve dvou řadách. Šišky rostou vzhůru.</vt:lpstr>
      <vt:lpstr>           Kliparty použity z galerie firmy Microsoft Office a Wikimedia Commons http://office.microsoft.com/cs-cz/images/results.aspx?qu=jehli%C4%8Dnat%C3%A9%20sromy&amp;ex=2#ai:MC900036433| http://cs.wikipedia.org/wiki/Soubor:Picea_abies_cone.jpg http://cs.wikipedia.org/wiki/Soubor:Picea_abies_-_K%C3%B6hler%E2%80%93s_Medizinal-Pflanzen-105.jpg http://cs.wikipedia.org/wiki/Soubor:Picea_sitchensis_forest.jpg http://cs.wikipedia.org/wiki/Soubor:Kuusk_Keila-Paldiski_rdt_%C3%A4%C3%A4res.jpg http://cs.wikipedia.org/wiki/Soubor:Picea_alcoquiana_zampach2.JPG http://cs.wikipedia.org/wiki/Soubor:Illustration_Larix_decudua0.jpg http://cs.wikipedia.org/wiki/Soubor:Larix_decidua_Winter.jpg http://office.microsoft.com/cs-cz/images/results.aspx?qu=borovice&amp;ex=1#ai:MP900430877 http://cs.wikipedia.org/wiki/Soubor:Borovice_lesn%C3%AD_u_Pecky.jpg| http://cs.wikipedia.org/wiki/Soubor:Pinus_sylvestris_MHNT.BOT.2005.0.971.jpg http://cs.wikipedia.org/wiki/Soubor:PinusSylvestrisBole.jpg http://office.microsoft.com/cs-cz/images/results.aspx?qu=jedle&amp;ex=1#ai:MC900030122 http://office.microsoft.com/cs-cz/images/results.aspx?qu=jedle&amp;ex=1#ai:MP900425317|| http://office.microsoft.com/cs-cz/images/results.aspx?qu=stromy&amp;ex=1#ai:MP900399625|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SPOLEČENSTVA LESŮ</dc:title>
  <dc:creator>Nosková Ladislava</dc:creator>
  <cp:lastModifiedBy>Nosková Ladislava</cp:lastModifiedBy>
  <cp:revision>21</cp:revision>
  <dcterms:created xsi:type="dcterms:W3CDTF">2012-11-20T20:03:16Z</dcterms:created>
  <dcterms:modified xsi:type="dcterms:W3CDTF">2013-09-21T17:08:04Z</dcterms:modified>
</cp:coreProperties>
</file>