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4125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6956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79683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6869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153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4965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42019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6478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95232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59803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72968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1232-2218-43BC-A572-F954B8906F8C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00D0-9597-4F70-8967-F00642992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12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office.microsoft.com/cs-cz/images/results.aspx?qu=mo&#345;e&amp;ex=1#ai:MP900177442" TargetMode="External"/><Relationship Id="rId7" Type="http://schemas.openxmlformats.org/officeDocument/2006/relationships/hyperlink" Target="http://officeredir.microsoft.com/r/rlidClipartFromCag?clid=1029&amp;ver=14&amp;app=powerpnt.exe&amp;lidhelp=0405&amp;liduser=0405&amp;lidui=0405" TargetMode="External"/><Relationship Id="rId2" Type="http://schemas.openxmlformats.org/officeDocument/2006/relationships/hyperlink" Target="http://office.microsoft.com/cs-cz/images/results.aspx?qu=zem&#283;&amp;ex=1#ai:MP9004306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les&amp;ex=1#ai:MP900430853" TargetMode="External"/><Relationship Id="rId5" Type="http://schemas.openxmlformats.org/officeDocument/2006/relationships/hyperlink" Target="http://office.microsoft.com/cs-cz/images/results.aspx?qu=les&amp;ex=1#ai:MP900400815" TargetMode="External"/><Relationship Id="rId4" Type="http://schemas.openxmlformats.org/officeDocument/2006/relationships/hyperlink" Target="http://office.microsoft.com/cs-cz/images/results.aspx?qu=les&amp;ex=1#ai:MP9004012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rgbClr val="FF0000"/>
                </a:solidFill>
              </a:rPr>
              <a:t>Česká republika -</a:t>
            </a:r>
            <a:br>
              <a:rPr lang="cs-CZ" sz="5400" dirty="0" smtClean="0">
                <a:solidFill>
                  <a:srgbClr val="FF0000"/>
                </a:solidFill>
              </a:rPr>
            </a:br>
            <a:r>
              <a:rPr lang="cs-CZ" sz="5400" dirty="0" smtClean="0">
                <a:solidFill>
                  <a:srgbClr val="FF0000"/>
                </a:solidFill>
              </a:rPr>
              <a:t/>
            </a:r>
            <a:br>
              <a:rPr lang="cs-CZ" sz="5400" dirty="0" smtClean="0">
                <a:solidFill>
                  <a:srgbClr val="FF0000"/>
                </a:solidFill>
              </a:rPr>
            </a:br>
            <a:r>
              <a:rPr lang="cs-CZ" sz="5400" dirty="0" smtClean="0">
                <a:solidFill>
                  <a:srgbClr val="FF0000"/>
                </a:solidFill>
              </a:rPr>
              <a:t>ČR oblast mírného podnebného pásu</a:t>
            </a:r>
            <a:endParaRPr lang="cs-CZ" sz="5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984" y="476672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84" y="427892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926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rgbClr val="FF0000"/>
                </a:solidFill>
              </a:rPr>
              <a:t>Česká republika se nachází na severní polokouli v oblasti mírného podnebného pásu. Podnebí je ovlivněno :</a:t>
            </a:r>
            <a:endParaRPr lang="cs-CZ" sz="31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Vzdáleností od moře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00CC66"/>
                </a:solidFill>
              </a:rPr>
              <a:t> rozdílnou nadmořskou výškou krajiny</a:t>
            </a:r>
            <a:endParaRPr lang="cs-CZ" dirty="0">
              <a:solidFill>
                <a:srgbClr val="00CC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809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 porostů se u nás vyskytují lesy :</a:t>
            </a:r>
            <a:endParaRPr lang="cs-CZ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Listnaté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Smíšené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Jehličnaté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035" y="126876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9" y="4725144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1475805" cy="147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87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Vyškrtni ty stromy, které u nás nerostou.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9592" y="2220648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oliva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45768" y="2194814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jilm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12160" y="3158092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borovice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48860" y="3158092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jasan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071801" y="5170334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palma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99592" y="4170346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jilm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45768" y="5222629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javor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99592" y="5218468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cypřiš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245768" y="4170346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sekvoje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030238" y="4108471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kaučukovník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012160" y="2213217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baobab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931284" y="3158092"/>
            <a:ext cx="172819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smrk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61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office.microsoft.com/cs-cz/images/results.aspx?qu=země&amp;ex=1#ai:MP900430642</a:t>
            </a:r>
            <a:endParaRPr lang="cs-CZ" sz="1600" dirty="0" smtClean="0"/>
          </a:p>
          <a:p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office.microsoft.com/cs-cz/images/results.aspx?qu=moře&amp;ex=1#ai:MP900177442</a:t>
            </a:r>
            <a:endParaRPr lang="cs-CZ" sz="1600" dirty="0" smtClean="0"/>
          </a:p>
          <a:p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office.microsoft.com/cs-cz/images/results.aspx?qu=les&amp;ex=1#ai:MP900401229</a:t>
            </a:r>
            <a:endParaRPr lang="cs-CZ" sz="1600" dirty="0" smtClean="0"/>
          </a:p>
          <a:p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office.microsoft.com/cs-cz/images/results.aspx?qu=les&amp;ex=1#ai:MP900400815</a:t>
            </a:r>
            <a:endParaRPr lang="cs-CZ" sz="1600" dirty="0" smtClean="0"/>
          </a:p>
          <a:p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office.microsoft.com/cs-cz/images/results.aspx?qu=les&amp;ex=1#ai:MP900430853</a:t>
            </a:r>
            <a:endParaRPr lang="cs-CZ" sz="1600" dirty="0">
              <a:hlinkClick r:id="rId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20174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78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Česká republika -  ČR oblast mírného podnebného pásu</vt:lpstr>
      <vt:lpstr>Česká republika se nachází na severní polokouli v oblasti mírného podnebného pásu. Podnebí je ovlivněno :</vt:lpstr>
      <vt:lpstr>Z porostů se u nás vyskytují lesy :</vt:lpstr>
      <vt:lpstr>Vyškrtni ty stromy, které u nás nerostou.</vt:lpstr>
      <vt:lpstr>Odkazy obrázky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– oblast mírného podnebného pásu</dc:title>
  <dc:creator>Dudová Víťa</dc:creator>
  <cp:lastModifiedBy>Nosková Ladislava</cp:lastModifiedBy>
  <cp:revision>10</cp:revision>
  <dcterms:created xsi:type="dcterms:W3CDTF">2012-11-18T18:06:22Z</dcterms:created>
  <dcterms:modified xsi:type="dcterms:W3CDTF">2013-09-20T16:42:57Z</dcterms:modified>
</cp:coreProperties>
</file>