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D4CF96-AF5B-4FDE-A477-B5FB50C5CC3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62AAF7-F3C5-4958-A7B0-CFC63CC8914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Blanka Andrýsková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zlomky</a:t>
            </a:r>
            <a:endParaRPr lang="cs-CZ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69" y="332656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3336925"/>
            <a:ext cx="2190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3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zlomky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endParaRPr lang="cs-CZ" sz="3600" b="1" dirty="0">
              <a:latin typeface="+mj-lt"/>
            </a:endParaRPr>
          </a:p>
          <a:p>
            <a:pPr lvl="0"/>
            <a:r>
              <a:rPr lang="cs-CZ" sz="3600" dirty="0">
                <a:latin typeface="+mj-lt"/>
              </a:rPr>
              <a:t>Rozděl kruh na díly </a:t>
            </a:r>
          </a:p>
          <a:p>
            <a:pPr marL="114300" indent="0">
              <a:buNone/>
            </a:pPr>
            <a:endParaRPr lang="cs-CZ" sz="3600" dirty="0" smtClean="0">
              <a:latin typeface="+mj-lt"/>
            </a:endParaRPr>
          </a:p>
          <a:p>
            <a:r>
              <a:rPr lang="cs-CZ" sz="3600" dirty="0" smtClean="0">
                <a:latin typeface="+mj-lt"/>
              </a:rPr>
              <a:t>Vybarvi </a:t>
            </a:r>
            <a:r>
              <a:rPr lang="cs-CZ" sz="3600" dirty="0">
                <a:latin typeface="+mj-lt"/>
              </a:rPr>
              <a:t>zlomek ze </a:t>
            </a:r>
            <a:r>
              <a:rPr lang="cs-CZ" sz="3600" dirty="0" smtClean="0">
                <a:latin typeface="+mj-lt"/>
              </a:rPr>
              <a:t>zadání</a:t>
            </a:r>
          </a:p>
          <a:p>
            <a:endParaRPr lang="cs-CZ" sz="3600" dirty="0">
              <a:latin typeface="+mj-lt"/>
            </a:endParaRPr>
          </a:p>
          <a:p>
            <a:pPr lvl="0"/>
            <a:r>
              <a:rPr lang="cs-CZ" sz="3600" dirty="0">
                <a:latin typeface="+mj-lt"/>
              </a:rPr>
              <a:t>Zapiš zlomkem</a:t>
            </a:r>
          </a:p>
          <a:p>
            <a:pPr marL="114300" indent="0">
              <a:buNone/>
            </a:pPr>
            <a:endParaRPr lang="cs-CZ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2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zlomky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endParaRPr lang="cs-CZ" sz="3600" b="1" dirty="0">
              <a:latin typeface="+mj-lt"/>
            </a:endParaRPr>
          </a:p>
          <a:p>
            <a:pPr marL="114300" indent="0">
              <a:buNone/>
            </a:pPr>
            <a:endParaRPr lang="cs-CZ" sz="3600" b="1" dirty="0">
              <a:latin typeface="+mj-lt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83877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779912" y="256053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372200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601594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211960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804248" y="5146639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971600" y="1700808"/>
            <a:ext cx="208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dvě </a:t>
            </a:r>
            <a:r>
              <a:rPr lang="cs-CZ" sz="2400" dirty="0" smtClean="0"/>
              <a:t>třetiny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63888" y="172052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osm devítin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6378128" y="1700808"/>
            <a:ext cx="2109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dvě poloviny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32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zlomky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endParaRPr lang="cs-CZ" sz="3600" b="1" dirty="0">
              <a:latin typeface="+mj-lt"/>
            </a:endParaRPr>
          </a:p>
          <a:p>
            <a:pPr marL="114300" indent="0">
              <a:buNone/>
            </a:pPr>
            <a:endParaRPr lang="cs-CZ" sz="3600" b="1" dirty="0">
              <a:latin typeface="+mj-lt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83877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779912" y="256053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372200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601594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211960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804248" y="5146639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971600" y="1700808"/>
            <a:ext cx="208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pět šestin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170080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jedna desetina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378128" y="1700808"/>
            <a:ext cx="1819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čtyři pětiny</a:t>
            </a:r>
          </a:p>
        </p:txBody>
      </p:sp>
    </p:spTree>
    <p:extLst>
      <p:ext uri="{BB962C8B-B14F-4D97-AF65-F5344CB8AC3E}">
        <p14:creationId xmlns:p14="http://schemas.microsoft.com/office/powerpoint/2010/main" val="8684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zlomky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endParaRPr lang="cs-CZ" sz="3600" b="1" dirty="0">
              <a:latin typeface="+mj-lt"/>
            </a:endParaRPr>
          </a:p>
          <a:p>
            <a:pPr marL="114300" indent="0">
              <a:buNone/>
            </a:pPr>
            <a:endParaRPr lang="cs-CZ" sz="3600" b="1" dirty="0">
              <a:latin typeface="+mj-lt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83877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779912" y="256053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372200" y="2564904"/>
            <a:ext cx="1656184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601594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211960" y="51571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804248" y="5146639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971600" y="1700808"/>
            <a:ext cx="2080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tři čtvrtin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170080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šest sedmin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378128" y="1700808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sedm desetin</a:t>
            </a:r>
          </a:p>
        </p:txBody>
      </p:sp>
    </p:spTree>
    <p:extLst>
      <p:ext uri="{BB962C8B-B14F-4D97-AF65-F5344CB8AC3E}">
        <p14:creationId xmlns:p14="http://schemas.microsoft.com/office/powerpoint/2010/main" val="189087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173</TotalTime>
  <Words>38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Lékárna</vt:lpstr>
      <vt:lpstr>zlomky</vt:lpstr>
      <vt:lpstr>zlomky</vt:lpstr>
      <vt:lpstr>zlomky</vt:lpstr>
      <vt:lpstr>zlomky</vt:lpstr>
      <vt:lpstr>zlomky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Andrýsková Blanka</dc:creator>
  <cp:lastModifiedBy>Nosková Ladislava</cp:lastModifiedBy>
  <cp:revision>5</cp:revision>
  <dcterms:created xsi:type="dcterms:W3CDTF">2013-01-30T20:33:25Z</dcterms:created>
  <dcterms:modified xsi:type="dcterms:W3CDTF">2013-09-11T19:51:19Z</dcterms:modified>
</cp:coreProperties>
</file>